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B02E-3798-4810-9F57-2E91D69F492C}" type="datetimeFigureOut">
              <a:rPr lang="ru-RU" smtClean="0"/>
              <a:pPr/>
              <a:t>пт 02.12.22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3BA9-3913-48EE-B65A-5D19265C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Термопистолет</a:t>
            </a:r>
            <a:r>
              <a:rPr lang="ru-RU" b="1" dirty="0" smtClean="0"/>
              <a:t>: универсальный инструмент для ремонта и творчества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204864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Презентацию подготовила учитель технологии МБОУСОШ №2 р. п. </a:t>
            </a:r>
            <a:r>
              <a:rPr lang="ru-RU" sz="2400" dirty="0" err="1" smtClean="0"/>
              <a:t>Лунино</a:t>
            </a:r>
            <a:endParaRPr lang="ru-RU" sz="2400" dirty="0" smtClean="0"/>
          </a:p>
          <a:p>
            <a:r>
              <a:rPr lang="ru-RU" sz="2400" dirty="0" smtClean="0"/>
              <a:t>им. Короткова И.И.</a:t>
            </a:r>
          </a:p>
          <a:p>
            <a:r>
              <a:rPr lang="ru-RU" sz="2800" b="1" i="1" dirty="0" err="1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Шильнова</a:t>
            </a:r>
            <a:r>
              <a:rPr lang="ru-RU" sz="2800" b="1" i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Елена Станиславовна</a:t>
            </a:r>
            <a:endParaRPr lang="ru-RU" sz="2800" b="1" i="1" dirty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8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1600" dirty="0" err="1"/>
              <a:t>Термопистолеты</a:t>
            </a:r>
            <a:r>
              <a:rPr lang="ru-RU" sz="1600" dirty="0"/>
              <a:t> отличаются друг от друга мощностью и функционалом. Выбор конкретной модели во многом зависит от того, что именно вы собираетесь склеивать. Для работы с кожей, тканью, картоном и другими деликатными материалами подойдёт </a:t>
            </a:r>
            <a:r>
              <a:rPr lang="ru-RU" sz="1600" dirty="0" err="1"/>
              <a:t>термопистолет</a:t>
            </a:r>
            <a:r>
              <a:rPr lang="ru-RU" sz="1600" dirty="0"/>
              <a:t> с регулировкой температуры (с ним вы сможете нагревать клей до 100-150°C). А для таких твёрдых и прочных вещей, как стекло и металл, лучше выбрать высокотемпературный </a:t>
            </a:r>
            <a:r>
              <a:rPr lang="ru-RU" sz="1600" dirty="0" err="1"/>
              <a:t>термопистолет</a:t>
            </a:r>
            <a:r>
              <a:rPr lang="ru-RU" sz="1600" dirty="0"/>
              <a:t>, работающий при температуре 190°C.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2809" y="1377659"/>
            <a:ext cx="4178238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Нанося клей на рабочую поверхность, мастер нажимает на курок, приводя в движение ползунок, проталкивающий клеевой стержень внутрь тепловой камеры. Существуют модели </a:t>
            </a:r>
            <a:r>
              <a:rPr lang="ru-RU" dirty="0" err="1" smtClean="0"/>
              <a:t>термопистолетов</a:t>
            </a:r>
            <a:r>
              <a:rPr lang="ru-RU" dirty="0" smtClean="0"/>
              <a:t> с поворотным (карусельным) курком — он считается более удобным, так как требует меньших усилий и позволяет точнее регулировать подачу клея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9200"/>
            <a:ext cx="4100690" cy="4433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1275"/>
            <a:ext cx="4495428" cy="445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013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Важными параметрами </a:t>
            </a:r>
            <a:r>
              <a:rPr lang="ru-RU" dirty="0" err="1"/>
              <a:t>термопистолета</a:t>
            </a:r>
            <a:r>
              <a:rPr lang="ru-RU" dirty="0"/>
              <a:t> являются объём клеевой камеры и скорость подачи клея. Объём камеры напрямую связан с площадью поверхности, на которую вы будете наносить горячий клей. Для творческих проектов достаточно небольшого инструмента, а для строительства или ремонта требуется клеевой </a:t>
            </a:r>
            <a:r>
              <a:rPr lang="ru-RU" dirty="0" err="1"/>
              <a:t>термопистолет</a:t>
            </a:r>
            <a:r>
              <a:rPr lang="ru-RU" dirty="0"/>
              <a:t> с профессиональными возможностями. Что касается скорости подачи клея, то она имеет особое значение для опытных мастеров и тех, кто склеивает большие поверхности: нужно успеть нанести клей и соединить детали, пока клей не высох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67333"/>
            <a:ext cx="6120680" cy="38906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5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Бытовые </a:t>
            </a:r>
            <a:r>
              <a:rPr lang="ru-RU" dirty="0" err="1"/>
              <a:t>термопистолеты</a:t>
            </a:r>
            <a:r>
              <a:rPr lang="ru-RU" dirty="0"/>
              <a:t> питаются от электрической сети, и лучше оценить длину провода до покупки: хватит ли его, чтобы удобно организовать своё рабочее место? Профессиональные </a:t>
            </a:r>
            <a:r>
              <a:rPr lang="ru-RU" dirty="0" err="1"/>
              <a:t>термопистолеты</a:t>
            </a:r>
            <a:r>
              <a:rPr lang="ru-RU" dirty="0"/>
              <a:t> могут работать от аккумуляторов — это утяжеляет конструкцию, зато даёт возможность пользоваться инструментом в труднодоступных местах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73273"/>
            <a:ext cx="3635896" cy="4149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1512"/>
            <a:ext cx="3888432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Профессиональный </a:t>
            </a:r>
            <a:r>
              <a:rPr lang="ru-RU" dirty="0" err="1"/>
              <a:t>термопистолет</a:t>
            </a:r>
            <a:r>
              <a:rPr lang="ru-RU" dirty="0"/>
              <a:t> может иметь несколько сменных наконечников, позволяющих регулировать объём или форму подачи клея, а также смотровое окошко для отслеживания расхода клеевого стержня. Но, пожалуй, самой полезной функцией является наличие встроенной подставки, которая помогает правильно устанавливать </a:t>
            </a:r>
            <a:r>
              <a:rPr lang="ru-RU" dirty="0" err="1"/>
              <a:t>термопистолет</a:t>
            </a:r>
            <a:r>
              <a:rPr lang="ru-RU" dirty="0"/>
              <a:t> в коротких перерывах между работой.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70958"/>
            <a:ext cx="5688632" cy="4987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Создатель клеевого пистолета – </a:t>
            </a:r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Паульсен</a:t>
            </a:r>
            <a:r>
              <a:rPr lang="ru-RU" dirty="0" smtClean="0"/>
              <a:t>. В 1965 году он получил патент на портативный дозатор </a:t>
            </a:r>
            <a:r>
              <a:rPr lang="ru-RU" dirty="0" err="1" smtClean="0"/>
              <a:t>термо</a:t>
            </a:r>
            <a:r>
              <a:rPr lang="ru-RU" dirty="0" smtClean="0"/>
              <a:t> пластичный связующего. С 1970-х клеевые пистолеты начинают производиться многими компаниями.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07854" cy="467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5"/>
            <a:ext cx="3350572" cy="46771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проекта:</vt:lpstr>
      <vt:lpstr>Презентация PowerPoint</vt:lpstr>
      <vt:lpstr>Термопистолеты отличаются друг от друга мощностью и функционалом. Выбор конкретной модели во многом зависит от того, что именно вы собираетесь склеивать. Для работы с кожей, тканью, картоном и другими деликатными материалами подойдёт термопистолет с регулировкой температуры (с ним вы сможете нагревать клей до 100-150°C). А для таких твёрдых и прочных вещей, как стекло и металл, лучше выбрать высокотемпературный термопистолет, работающий при температуре 190°C.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</dc:title>
  <dc:creator>SoA</dc:creator>
  <cp:lastModifiedBy>User</cp:lastModifiedBy>
  <cp:revision>7</cp:revision>
  <dcterms:created xsi:type="dcterms:W3CDTF">2022-12-01T16:13:05Z</dcterms:created>
  <dcterms:modified xsi:type="dcterms:W3CDTF">2022-12-02T06:21:16Z</dcterms:modified>
</cp:coreProperties>
</file>