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7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hyperlink" Target="https://pioneer-doc.readthedocs.io/ru/master/instructions/pioneer-mini/settings/autopilot_parameters.html" TargetMode="External"/><Relationship Id="rId2" Type="http://schemas.openxmlformats.org/officeDocument/2006/relationships/hyperlink" Target="https://play.google.com/store/apps/details?id=com.malinowski.quadro&amp;hl=ru" TargetMode="External"/><Relationship Id="rId1" Type="http://schemas.openxmlformats.org/officeDocument/2006/relationships/hyperlink" Target="https://pioneer-doc.readthedocs.io/ru/master/instructions/pioneer-mini/const/mini-sborka.html"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s://vk.com/wall-152789913_417" TargetMode="External"/><Relationship Id="rId1" Type="http://schemas.openxmlformats.org/officeDocument/2006/relationships/hyperlink" Target="https://pioneer-doc.readthedocs.io/ru/master/instructions/pioneer-mini/settings/esp32-update.htm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09420D-5C5E-45AF-B3C2-CD0763AC36E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FDF78D34-606C-433C-92DB-46E53F4FB383}">
      <dgm:prSet phldrT="[Текст]"/>
      <dgm:spPr/>
      <dgm:t>
        <a:bodyPr/>
        <a:lstStyle/>
        <a:p>
          <a:r>
            <a:rPr lang="ru-RU" dirty="0" smtClean="0"/>
            <a:t>1,2</a:t>
          </a:r>
          <a:endParaRPr lang="ru-RU" dirty="0"/>
        </a:p>
      </dgm:t>
    </dgm:pt>
    <dgm:pt modelId="{E18F0797-1850-4410-8EC9-38C4B60A3D22}" type="parTrans" cxnId="{F2DF2A4A-1972-4A34-B2A1-082F054C2944}">
      <dgm:prSet/>
      <dgm:spPr/>
      <dgm:t>
        <a:bodyPr/>
        <a:lstStyle/>
        <a:p>
          <a:endParaRPr lang="ru-RU"/>
        </a:p>
      </dgm:t>
    </dgm:pt>
    <dgm:pt modelId="{BEDC71A9-6FBF-43E4-B171-D3291272EC47}" type="sibTrans" cxnId="{F2DF2A4A-1972-4A34-B2A1-082F054C2944}">
      <dgm:prSet/>
      <dgm:spPr/>
      <dgm:t>
        <a:bodyPr/>
        <a:lstStyle/>
        <a:p>
          <a:endParaRPr lang="ru-RU"/>
        </a:p>
      </dgm:t>
    </dgm:pt>
    <dgm:pt modelId="{F945BA47-6EBE-4631-948C-7FEEF4C43F86}">
      <dgm:prSet phldrT="[Текст]" custT="1"/>
      <dgm:spPr/>
      <dgm:t>
        <a:bodyPr/>
        <a:lstStyle/>
        <a:p>
          <a:r>
            <a:rPr lang="ru-RU" sz="1400" dirty="0" smtClean="0"/>
            <a:t>Изучение печатной инструкции </a:t>
          </a:r>
          <a:r>
            <a:rPr lang="ru-RU" sz="1400" dirty="0" smtClean="0">
              <a:solidFill>
                <a:srgbClr val="CC3300"/>
              </a:solidFill>
            </a:rPr>
            <a:t>(файл «</a:t>
          </a:r>
          <a:r>
            <a:rPr lang="en-US" sz="1400" dirty="0" smtClean="0">
              <a:solidFill>
                <a:srgbClr val="CC3300"/>
              </a:solidFill>
            </a:rPr>
            <a:t>pioneer</a:t>
          </a:r>
          <a:r>
            <a:rPr lang="ru-RU" sz="1400" dirty="0" smtClean="0">
              <a:solidFill>
                <a:srgbClr val="CC3300"/>
              </a:solidFill>
            </a:rPr>
            <a:t>_</a:t>
          </a:r>
          <a:r>
            <a:rPr lang="en-US" sz="1400" dirty="0" smtClean="0">
              <a:solidFill>
                <a:srgbClr val="CC3300"/>
              </a:solidFill>
            </a:rPr>
            <a:t>mini</a:t>
          </a:r>
          <a:r>
            <a:rPr lang="ru-RU" sz="1400" dirty="0" smtClean="0">
              <a:solidFill>
                <a:srgbClr val="CC3300"/>
              </a:solidFill>
            </a:rPr>
            <a:t>_</a:t>
          </a:r>
          <a:r>
            <a:rPr lang="en-US" sz="1400" dirty="0" smtClean="0">
              <a:solidFill>
                <a:srgbClr val="CC3300"/>
              </a:solidFill>
            </a:rPr>
            <a:t>manual</a:t>
          </a:r>
          <a:r>
            <a:rPr lang="ru-RU" sz="1400" dirty="0" smtClean="0">
              <a:solidFill>
                <a:srgbClr val="CC3300"/>
              </a:solidFill>
            </a:rPr>
            <a:t>_2.2_</a:t>
          </a:r>
          <a:r>
            <a:rPr lang="en-US" sz="1400" dirty="0" smtClean="0">
              <a:solidFill>
                <a:srgbClr val="CC3300"/>
              </a:solidFill>
            </a:rPr>
            <a:t>web</a:t>
          </a:r>
          <a:r>
            <a:rPr lang="ru-RU" sz="1400" dirty="0" smtClean="0">
              <a:solidFill>
                <a:srgbClr val="CC3300"/>
              </a:solidFill>
            </a:rPr>
            <a:t>» на официальном сайте)</a:t>
          </a:r>
          <a:endParaRPr lang="ru-RU" sz="1400" dirty="0">
            <a:solidFill>
              <a:srgbClr val="CC3300"/>
            </a:solidFill>
          </a:endParaRPr>
        </a:p>
      </dgm:t>
    </dgm:pt>
    <dgm:pt modelId="{E1D64009-13A6-438C-99A1-192B76ACDE39}" type="parTrans" cxnId="{D00F3E12-63FA-4DB3-AE1C-5C37F2AE4F41}">
      <dgm:prSet/>
      <dgm:spPr/>
      <dgm:t>
        <a:bodyPr/>
        <a:lstStyle/>
        <a:p>
          <a:endParaRPr lang="ru-RU"/>
        </a:p>
      </dgm:t>
    </dgm:pt>
    <dgm:pt modelId="{7AD4B4C3-F6A6-4786-8E5A-D0F7934F9487}" type="sibTrans" cxnId="{D00F3E12-63FA-4DB3-AE1C-5C37F2AE4F41}">
      <dgm:prSet/>
      <dgm:spPr/>
      <dgm:t>
        <a:bodyPr/>
        <a:lstStyle/>
        <a:p>
          <a:endParaRPr lang="ru-RU"/>
        </a:p>
      </dgm:t>
    </dgm:pt>
    <dgm:pt modelId="{4F5E9BC5-0089-4095-943B-28A09137BF8B}">
      <dgm:prSet phldrT="[Текст]" custT="1"/>
      <dgm:spPr/>
      <dgm:t>
        <a:bodyPr/>
        <a:lstStyle/>
        <a:p>
          <a:r>
            <a:rPr lang="ru-RU" sz="1400" dirty="0" smtClean="0"/>
            <a:t>Изучение </a:t>
          </a:r>
          <a:r>
            <a:rPr lang="ru-RU" sz="1400" dirty="0" err="1" smtClean="0"/>
            <a:t>видеоинструкции</a:t>
          </a:r>
          <a:r>
            <a:rPr lang="ru-RU" sz="1400" dirty="0" smtClean="0"/>
            <a:t> </a:t>
          </a:r>
          <a:r>
            <a:rPr lang="ru-RU" sz="1400" dirty="0" smtClean="0">
              <a:hlinkClick xmlns:r="http://schemas.openxmlformats.org/officeDocument/2006/relationships" r:id="rId1"/>
            </a:rPr>
            <a:t> </a:t>
          </a:r>
          <a:r>
            <a:rPr lang="en-US" sz="1400" dirty="0" smtClean="0">
              <a:solidFill>
                <a:srgbClr val="CC3300"/>
              </a:solidFill>
              <a:hlinkClick xmlns:r="http://schemas.openxmlformats.org/officeDocument/2006/relationships" r:id="rId1"/>
            </a:rPr>
            <a:t>https</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pioneer</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doc</a:t>
          </a:r>
          <a:r>
            <a:rPr lang="ru-RU" sz="1400" dirty="0" smtClean="0">
              <a:solidFill>
                <a:srgbClr val="CC3300"/>
              </a:solidFill>
              <a:hlinkClick xmlns:r="http://schemas.openxmlformats.org/officeDocument/2006/relationships" r:id="rId1"/>
            </a:rPr>
            <a:t>.</a:t>
          </a:r>
          <a:r>
            <a:rPr lang="en-US" sz="1400" dirty="0" err="1" smtClean="0">
              <a:solidFill>
                <a:srgbClr val="CC3300"/>
              </a:solidFill>
              <a:hlinkClick xmlns:r="http://schemas.openxmlformats.org/officeDocument/2006/relationships" r:id="rId1"/>
            </a:rPr>
            <a:t>readthedocs</a:t>
          </a:r>
          <a:r>
            <a:rPr lang="ru-RU" sz="1400" dirty="0" smtClean="0">
              <a:solidFill>
                <a:srgbClr val="CC3300"/>
              </a:solidFill>
              <a:hlinkClick xmlns:r="http://schemas.openxmlformats.org/officeDocument/2006/relationships" r:id="rId1"/>
            </a:rPr>
            <a:t>.</a:t>
          </a:r>
          <a:r>
            <a:rPr lang="en-US" sz="1400" dirty="0" err="1" smtClean="0">
              <a:solidFill>
                <a:srgbClr val="CC3300"/>
              </a:solidFill>
              <a:hlinkClick xmlns:r="http://schemas.openxmlformats.org/officeDocument/2006/relationships" r:id="rId1"/>
            </a:rPr>
            <a:t>io</a:t>
          </a:r>
          <a:r>
            <a:rPr lang="ru-RU" sz="1400" dirty="0" smtClean="0">
              <a:solidFill>
                <a:srgbClr val="CC3300"/>
              </a:solidFill>
              <a:hlinkClick xmlns:r="http://schemas.openxmlformats.org/officeDocument/2006/relationships" r:id="rId1"/>
            </a:rPr>
            <a:t>/</a:t>
          </a:r>
          <a:r>
            <a:rPr lang="en-US" sz="1400" dirty="0" err="1" smtClean="0">
              <a:solidFill>
                <a:srgbClr val="CC3300"/>
              </a:solidFill>
              <a:hlinkClick xmlns:r="http://schemas.openxmlformats.org/officeDocument/2006/relationships" r:id="rId1"/>
            </a:rPr>
            <a:t>ru</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master</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instructions</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pioneer</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mini</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const</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mini</a:t>
          </a:r>
          <a:r>
            <a:rPr lang="ru-RU" sz="1400" dirty="0" smtClean="0">
              <a:solidFill>
                <a:srgbClr val="CC3300"/>
              </a:solidFill>
              <a:hlinkClick xmlns:r="http://schemas.openxmlformats.org/officeDocument/2006/relationships" r:id="rId1"/>
            </a:rPr>
            <a:t>-</a:t>
          </a:r>
          <a:r>
            <a:rPr lang="en-US" sz="1400" dirty="0" err="1" smtClean="0">
              <a:solidFill>
                <a:srgbClr val="CC3300"/>
              </a:solidFill>
              <a:hlinkClick xmlns:r="http://schemas.openxmlformats.org/officeDocument/2006/relationships" r:id="rId1"/>
            </a:rPr>
            <a:t>sborka</a:t>
          </a:r>
          <a:r>
            <a:rPr lang="ru-RU" sz="1400" dirty="0" smtClean="0">
              <a:solidFill>
                <a:srgbClr val="CC3300"/>
              </a:solidFill>
              <a:hlinkClick xmlns:r="http://schemas.openxmlformats.org/officeDocument/2006/relationships" r:id="rId1"/>
            </a:rPr>
            <a:t>.</a:t>
          </a:r>
          <a:r>
            <a:rPr lang="en-US" sz="1400" dirty="0" smtClean="0">
              <a:solidFill>
                <a:srgbClr val="CC3300"/>
              </a:solidFill>
              <a:hlinkClick xmlns:r="http://schemas.openxmlformats.org/officeDocument/2006/relationships" r:id="rId1"/>
            </a:rPr>
            <a:t>html</a:t>
          </a:r>
          <a:endParaRPr lang="ru-RU" sz="1400" dirty="0">
            <a:solidFill>
              <a:srgbClr val="CC3300"/>
            </a:solidFill>
          </a:endParaRPr>
        </a:p>
      </dgm:t>
    </dgm:pt>
    <dgm:pt modelId="{256062D7-C0C6-455E-A83D-8BF4C15B6B22}" type="parTrans" cxnId="{34380CD6-25A4-45C3-8C25-3E4D95D41A8C}">
      <dgm:prSet/>
      <dgm:spPr/>
      <dgm:t>
        <a:bodyPr/>
        <a:lstStyle/>
        <a:p>
          <a:endParaRPr lang="ru-RU"/>
        </a:p>
      </dgm:t>
    </dgm:pt>
    <dgm:pt modelId="{12701239-97BC-4075-8CB1-3A61EF4F4754}" type="sibTrans" cxnId="{34380CD6-25A4-45C3-8C25-3E4D95D41A8C}">
      <dgm:prSet/>
      <dgm:spPr/>
      <dgm:t>
        <a:bodyPr/>
        <a:lstStyle/>
        <a:p>
          <a:endParaRPr lang="ru-RU"/>
        </a:p>
      </dgm:t>
    </dgm:pt>
    <dgm:pt modelId="{FE057EDE-9BE7-4F43-8B27-23AB3674536D}">
      <dgm:prSet phldrT="[Текст]"/>
      <dgm:spPr/>
      <dgm:t>
        <a:bodyPr/>
        <a:lstStyle/>
        <a:p>
          <a:r>
            <a:rPr lang="ru-RU" dirty="0" smtClean="0"/>
            <a:t>3</a:t>
          </a:r>
          <a:endParaRPr lang="ru-RU" dirty="0"/>
        </a:p>
      </dgm:t>
    </dgm:pt>
    <dgm:pt modelId="{A5978F9C-0066-490B-AEF6-F054ADC55BE3}" type="parTrans" cxnId="{8F8BB79D-89B5-4570-8D63-F1F5340DD7F4}">
      <dgm:prSet/>
      <dgm:spPr/>
      <dgm:t>
        <a:bodyPr/>
        <a:lstStyle/>
        <a:p>
          <a:endParaRPr lang="ru-RU"/>
        </a:p>
      </dgm:t>
    </dgm:pt>
    <dgm:pt modelId="{801D8E24-556B-4BF5-A152-B85E3BD370A9}" type="sibTrans" cxnId="{8F8BB79D-89B5-4570-8D63-F1F5340DD7F4}">
      <dgm:prSet/>
      <dgm:spPr/>
      <dgm:t>
        <a:bodyPr/>
        <a:lstStyle/>
        <a:p>
          <a:endParaRPr lang="ru-RU"/>
        </a:p>
      </dgm:t>
    </dgm:pt>
    <dgm:pt modelId="{1FCB40DB-CB8C-4D7D-9226-639947EADBDF}">
      <dgm:prSet phldrT="[Текст]" custT="1"/>
      <dgm:spPr/>
      <dgm:t>
        <a:bodyPr/>
        <a:lstStyle/>
        <a:p>
          <a:r>
            <a:rPr lang="ru-RU" sz="1800" dirty="0" smtClean="0"/>
            <a:t>Скачивание приложения </a:t>
          </a:r>
          <a:r>
            <a:rPr lang="en-US" sz="1800" dirty="0" err="1" smtClean="0">
              <a:solidFill>
                <a:srgbClr val="CC3300"/>
              </a:solidFill>
            </a:rPr>
            <a:t>geoscan</a:t>
          </a:r>
          <a:r>
            <a:rPr lang="en-US" sz="1800" dirty="0" smtClean="0">
              <a:solidFill>
                <a:srgbClr val="CC3300"/>
              </a:solidFill>
            </a:rPr>
            <a:t> jump</a:t>
          </a:r>
          <a:r>
            <a:rPr lang="ru-RU" sz="1800" dirty="0" smtClean="0">
              <a:solidFill>
                <a:srgbClr val="CC3300"/>
              </a:solidFill>
            </a:rPr>
            <a:t> с «</a:t>
          </a:r>
          <a:r>
            <a:rPr lang="en-US" sz="1800" dirty="0" smtClean="0">
              <a:solidFill>
                <a:srgbClr val="CC3300"/>
              </a:solidFill>
            </a:rPr>
            <a:t>Google</a:t>
          </a:r>
          <a:r>
            <a:rPr lang="ru-RU" sz="1800" dirty="0" smtClean="0">
              <a:solidFill>
                <a:srgbClr val="CC3300"/>
              </a:solidFill>
            </a:rPr>
            <a:t>-</a:t>
          </a:r>
          <a:r>
            <a:rPr lang="en-US" sz="1800" dirty="0" smtClean="0">
              <a:solidFill>
                <a:srgbClr val="CC3300"/>
              </a:solidFill>
            </a:rPr>
            <a:t>play</a:t>
          </a:r>
          <a:r>
            <a:rPr lang="ru-RU" sz="1800" dirty="0" smtClean="0">
              <a:solidFill>
                <a:srgbClr val="CC3300"/>
              </a:solidFill>
            </a:rPr>
            <a:t>»</a:t>
          </a:r>
          <a:endParaRPr lang="ru-RU" sz="1800" dirty="0">
            <a:solidFill>
              <a:srgbClr val="CC3300"/>
            </a:solidFill>
          </a:endParaRPr>
        </a:p>
      </dgm:t>
    </dgm:pt>
    <dgm:pt modelId="{56204945-B87C-4C11-8BC6-8BDABBD6B0AE}" type="parTrans" cxnId="{C36818DE-7094-46A8-BC49-89D5A0FC392F}">
      <dgm:prSet/>
      <dgm:spPr/>
      <dgm:t>
        <a:bodyPr/>
        <a:lstStyle/>
        <a:p>
          <a:endParaRPr lang="ru-RU"/>
        </a:p>
      </dgm:t>
    </dgm:pt>
    <dgm:pt modelId="{0FD6F97E-350A-40D9-A8A4-65C37C2E2FE6}" type="sibTrans" cxnId="{C36818DE-7094-46A8-BC49-89D5A0FC392F}">
      <dgm:prSet/>
      <dgm:spPr/>
      <dgm:t>
        <a:bodyPr/>
        <a:lstStyle/>
        <a:p>
          <a:endParaRPr lang="ru-RU"/>
        </a:p>
      </dgm:t>
    </dgm:pt>
    <dgm:pt modelId="{EB370011-1894-4985-BC3E-B2AD83F7E4ED}">
      <dgm:prSet phldrT="[Текст]" custT="1"/>
      <dgm:spPr/>
      <dgm:t>
        <a:bodyPr/>
        <a:lstStyle/>
        <a:p>
          <a:r>
            <a:rPr lang="ru-RU" sz="1400" dirty="0" smtClean="0">
              <a:solidFill>
                <a:srgbClr val="CC3300"/>
              </a:solidFill>
              <a:hlinkClick xmlns:r="http://schemas.openxmlformats.org/officeDocument/2006/relationships" r:id="rId2"/>
            </a:rPr>
            <a:t>https://play.google.com/store/apps/details?id=com.malinowski.quadro&amp;hl=ru</a:t>
          </a:r>
          <a:endParaRPr lang="ru-RU" sz="1400" dirty="0">
            <a:solidFill>
              <a:srgbClr val="CC3300"/>
            </a:solidFill>
          </a:endParaRPr>
        </a:p>
      </dgm:t>
    </dgm:pt>
    <dgm:pt modelId="{129C0803-4F9D-4120-8903-ED10CB4ABA77}" type="parTrans" cxnId="{10ECAB9B-ADDC-4921-B152-942C0AB2AB42}">
      <dgm:prSet/>
      <dgm:spPr/>
      <dgm:t>
        <a:bodyPr/>
        <a:lstStyle/>
        <a:p>
          <a:endParaRPr lang="ru-RU"/>
        </a:p>
      </dgm:t>
    </dgm:pt>
    <dgm:pt modelId="{35E2C5FB-5BE6-4988-84E8-909BFE2EFB3A}" type="sibTrans" cxnId="{10ECAB9B-ADDC-4921-B152-942C0AB2AB42}">
      <dgm:prSet/>
      <dgm:spPr/>
      <dgm:t>
        <a:bodyPr/>
        <a:lstStyle/>
        <a:p>
          <a:endParaRPr lang="ru-RU"/>
        </a:p>
      </dgm:t>
    </dgm:pt>
    <dgm:pt modelId="{D7C45A2E-39DB-4845-80EB-D73137C85E02}">
      <dgm:prSet phldrT="[Текст]"/>
      <dgm:spPr/>
      <dgm:t>
        <a:bodyPr/>
        <a:lstStyle/>
        <a:p>
          <a:r>
            <a:rPr lang="ru-RU" dirty="0" smtClean="0"/>
            <a:t>4</a:t>
          </a:r>
          <a:endParaRPr lang="ru-RU" dirty="0"/>
        </a:p>
      </dgm:t>
    </dgm:pt>
    <dgm:pt modelId="{A7AB984A-F88E-4136-BDE2-CAE01FD01FEC}" type="parTrans" cxnId="{9F89976F-3022-47B6-923B-6CAD5BF47033}">
      <dgm:prSet/>
      <dgm:spPr/>
      <dgm:t>
        <a:bodyPr/>
        <a:lstStyle/>
        <a:p>
          <a:endParaRPr lang="ru-RU"/>
        </a:p>
      </dgm:t>
    </dgm:pt>
    <dgm:pt modelId="{20539EB9-B953-4F54-81BC-DE19BC04DEC3}" type="sibTrans" cxnId="{9F89976F-3022-47B6-923B-6CAD5BF47033}">
      <dgm:prSet/>
      <dgm:spPr/>
      <dgm:t>
        <a:bodyPr/>
        <a:lstStyle/>
        <a:p>
          <a:endParaRPr lang="ru-RU"/>
        </a:p>
      </dgm:t>
    </dgm:pt>
    <dgm:pt modelId="{A381F18D-011F-4B9A-95A5-E963C42573B3}">
      <dgm:prSet phldrT="[Текст]" custT="1"/>
      <dgm:spPr/>
      <dgm:t>
        <a:bodyPr/>
        <a:lstStyle/>
        <a:p>
          <a:r>
            <a:rPr lang="ru-RU" sz="1400" dirty="0" smtClean="0"/>
            <a:t>Скачиваем программу </a:t>
          </a:r>
          <a:r>
            <a:rPr lang="ru-RU" sz="1400" dirty="0" smtClean="0">
              <a:solidFill>
                <a:srgbClr val="CC3300"/>
              </a:solidFill>
            </a:rPr>
            <a:t>«GEOSCAN_Pioneer_Station»</a:t>
          </a:r>
          <a:endParaRPr lang="ru-RU" sz="1400" dirty="0">
            <a:solidFill>
              <a:srgbClr val="CC3300"/>
            </a:solidFill>
          </a:endParaRPr>
        </a:p>
      </dgm:t>
    </dgm:pt>
    <dgm:pt modelId="{E468EC40-0D82-47BB-8E90-38FBFF240EDD}" type="parTrans" cxnId="{041E5CDB-FF7A-46C3-90FF-5FC13441D6CF}">
      <dgm:prSet/>
      <dgm:spPr/>
      <dgm:t>
        <a:bodyPr/>
        <a:lstStyle/>
        <a:p>
          <a:endParaRPr lang="ru-RU"/>
        </a:p>
      </dgm:t>
    </dgm:pt>
    <dgm:pt modelId="{25C4FFAA-0477-4D24-B42E-19BE0B1049BC}" type="sibTrans" cxnId="{041E5CDB-FF7A-46C3-90FF-5FC13441D6CF}">
      <dgm:prSet/>
      <dgm:spPr/>
      <dgm:t>
        <a:bodyPr/>
        <a:lstStyle/>
        <a:p>
          <a:endParaRPr lang="ru-RU"/>
        </a:p>
      </dgm:t>
    </dgm:pt>
    <dgm:pt modelId="{E74848F1-F268-432E-B9BC-56A3674C9420}">
      <dgm:prSet phldrT="[Текст]" custT="1"/>
      <dgm:spPr/>
      <dgm:t>
        <a:bodyPr/>
        <a:lstStyle/>
        <a:p>
          <a:r>
            <a:rPr lang="ru-RU" sz="1400" dirty="0" smtClean="0"/>
            <a:t>Для обновления прошивки, программирования </a:t>
          </a:r>
          <a:r>
            <a:rPr lang="ru-RU" sz="1400" dirty="0" err="1" smtClean="0"/>
            <a:t>коптера</a:t>
          </a:r>
          <a:endParaRPr lang="ru-RU" sz="1400" dirty="0"/>
        </a:p>
      </dgm:t>
    </dgm:pt>
    <dgm:pt modelId="{87E8FC85-973A-4BBF-B78C-67F529D875CE}" type="parTrans" cxnId="{F256BD36-46D2-4670-93D2-DD25E2EDFFD0}">
      <dgm:prSet/>
      <dgm:spPr/>
      <dgm:t>
        <a:bodyPr/>
        <a:lstStyle/>
        <a:p>
          <a:endParaRPr lang="ru-RU"/>
        </a:p>
      </dgm:t>
    </dgm:pt>
    <dgm:pt modelId="{D49BEB74-7304-4BFF-BB9F-F2CC02190002}" type="sibTrans" cxnId="{F256BD36-46D2-4670-93D2-DD25E2EDFFD0}">
      <dgm:prSet/>
      <dgm:spPr/>
      <dgm:t>
        <a:bodyPr/>
        <a:lstStyle/>
        <a:p>
          <a:endParaRPr lang="ru-RU"/>
        </a:p>
      </dgm:t>
    </dgm:pt>
    <dgm:pt modelId="{843A9FEC-9846-422C-83DC-48C70FC04E58}">
      <dgm:prSet/>
      <dgm:spPr/>
      <dgm:t>
        <a:bodyPr/>
        <a:lstStyle/>
        <a:p>
          <a:r>
            <a:rPr lang="ru-RU" dirty="0" smtClean="0"/>
            <a:t>5</a:t>
          </a:r>
          <a:endParaRPr lang="ru-RU" dirty="0"/>
        </a:p>
      </dgm:t>
    </dgm:pt>
    <dgm:pt modelId="{67627EF5-E5D8-48D0-960E-ED0C8D3ED08D}" type="parTrans" cxnId="{C2097EBA-BA0E-46C0-8079-8489212F52B7}">
      <dgm:prSet/>
      <dgm:spPr/>
      <dgm:t>
        <a:bodyPr/>
        <a:lstStyle/>
        <a:p>
          <a:endParaRPr lang="ru-RU"/>
        </a:p>
      </dgm:t>
    </dgm:pt>
    <dgm:pt modelId="{2193D5DC-EB31-4B9C-9C07-38EB26664D49}" type="sibTrans" cxnId="{C2097EBA-BA0E-46C0-8079-8489212F52B7}">
      <dgm:prSet/>
      <dgm:spPr/>
      <dgm:t>
        <a:bodyPr/>
        <a:lstStyle/>
        <a:p>
          <a:endParaRPr lang="ru-RU"/>
        </a:p>
      </dgm:t>
    </dgm:pt>
    <dgm:pt modelId="{5BD25BE4-6B4A-4252-B8B7-D3EBCABE260E}">
      <dgm:prSet custT="1"/>
      <dgm:spPr/>
      <dgm:t>
        <a:bodyPr/>
        <a:lstStyle/>
        <a:p>
          <a:r>
            <a:rPr lang="ru-RU" sz="1400" dirty="0" smtClean="0"/>
            <a:t>Настройка параметров автопилота Пионера Мини</a:t>
          </a:r>
          <a:endParaRPr lang="ru-RU" sz="1400" dirty="0"/>
        </a:p>
      </dgm:t>
    </dgm:pt>
    <dgm:pt modelId="{CC045692-F2A4-4E58-AE18-2ACCC5243CE7}" type="parTrans" cxnId="{99138F90-1D90-466F-96BA-81444511B21D}">
      <dgm:prSet/>
      <dgm:spPr/>
      <dgm:t>
        <a:bodyPr/>
        <a:lstStyle/>
        <a:p>
          <a:endParaRPr lang="ru-RU"/>
        </a:p>
      </dgm:t>
    </dgm:pt>
    <dgm:pt modelId="{A6890F1B-1189-46AE-B10E-A3BDD8DBFFBC}" type="sibTrans" cxnId="{99138F90-1D90-466F-96BA-81444511B21D}">
      <dgm:prSet/>
      <dgm:spPr/>
      <dgm:t>
        <a:bodyPr/>
        <a:lstStyle/>
        <a:p>
          <a:endParaRPr lang="ru-RU"/>
        </a:p>
      </dgm:t>
    </dgm:pt>
    <dgm:pt modelId="{A1BAD758-971E-423B-A1A3-8F03AC418401}">
      <dgm:prSet custT="1"/>
      <dgm:spPr/>
      <dgm:t>
        <a:bodyPr/>
        <a:lstStyle/>
        <a:p>
          <a:r>
            <a:rPr lang="ru-RU" sz="1400" dirty="0" smtClean="0">
              <a:solidFill>
                <a:srgbClr val="CC3300"/>
              </a:solidFill>
              <a:hlinkClick xmlns:r="http://schemas.openxmlformats.org/officeDocument/2006/relationships" r:id="rId3"/>
            </a:rPr>
            <a:t>https://pioneer-doc.readthedocs.io/ru/master/instructions/pioneer-mini/settings/autopilot_parameters.htm</a:t>
          </a:r>
          <a:r>
            <a:rPr lang="ru-RU" sz="1200" dirty="0" smtClean="0">
              <a:solidFill>
                <a:srgbClr val="CC3300"/>
              </a:solidFill>
              <a:hlinkClick xmlns:r="http://schemas.openxmlformats.org/officeDocument/2006/relationships" r:id="rId3"/>
            </a:rPr>
            <a:t>l </a:t>
          </a:r>
          <a:endParaRPr lang="ru-RU" sz="1200" dirty="0">
            <a:solidFill>
              <a:srgbClr val="CC3300"/>
            </a:solidFill>
          </a:endParaRPr>
        </a:p>
      </dgm:t>
    </dgm:pt>
    <dgm:pt modelId="{EA82ED92-BBA0-45F9-A80D-018BB6CE0F13}" type="parTrans" cxnId="{A000BC1B-D8B0-45FB-8005-D089B642C497}">
      <dgm:prSet/>
      <dgm:spPr/>
      <dgm:t>
        <a:bodyPr/>
        <a:lstStyle/>
        <a:p>
          <a:endParaRPr lang="ru-RU"/>
        </a:p>
      </dgm:t>
    </dgm:pt>
    <dgm:pt modelId="{6A1C812D-2EEB-49AD-A42F-F0CA5F39D43E}" type="sibTrans" cxnId="{A000BC1B-D8B0-45FB-8005-D089B642C497}">
      <dgm:prSet/>
      <dgm:spPr/>
      <dgm:t>
        <a:bodyPr/>
        <a:lstStyle/>
        <a:p>
          <a:endParaRPr lang="ru-RU"/>
        </a:p>
      </dgm:t>
    </dgm:pt>
    <dgm:pt modelId="{65AD00ED-EA54-4A62-BCEE-E02231FA753F}" type="pres">
      <dgm:prSet presAssocID="{2F09420D-5C5E-45AF-B3C2-CD0763AC36E0}" presName="linearFlow" presStyleCnt="0">
        <dgm:presLayoutVars>
          <dgm:dir/>
          <dgm:animLvl val="lvl"/>
          <dgm:resizeHandles val="exact"/>
        </dgm:presLayoutVars>
      </dgm:prSet>
      <dgm:spPr/>
    </dgm:pt>
    <dgm:pt modelId="{35FB464A-DFBD-4934-BA11-E8A515A31828}" type="pres">
      <dgm:prSet presAssocID="{FDF78D34-606C-433C-92DB-46E53F4FB383}" presName="composite" presStyleCnt="0"/>
      <dgm:spPr/>
    </dgm:pt>
    <dgm:pt modelId="{2B8559A1-A677-4664-954F-90D0A281AC1F}" type="pres">
      <dgm:prSet presAssocID="{FDF78D34-606C-433C-92DB-46E53F4FB383}" presName="parentText" presStyleLbl="alignNode1" presStyleIdx="0" presStyleCnt="4">
        <dgm:presLayoutVars>
          <dgm:chMax val="1"/>
          <dgm:bulletEnabled val="1"/>
        </dgm:presLayoutVars>
      </dgm:prSet>
      <dgm:spPr/>
    </dgm:pt>
    <dgm:pt modelId="{9D3AF162-A3CC-4985-A9EE-47D95B80C0D7}" type="pres">
      <dgm:prSet presAssocID="{FDF78D34-606C-433C-92DB-46E53F4FB383}" presName="descendantText" presStyleLbl="alignAcc1" presStyleIdx="0" presStyleCnt="4">
        <dgm:presLayoutVars>
          <dgm:bulletEnabled val="1"/>
        </dgm:presLayoutVars>
      </dgm:prSet>
      <dgm:spPr/>
      <dgm:t>
        <a:bodyPr/>
        <a:lstStyle/>
        <a:p>
          <a:endParaRPr lang="ru-RU"/>
        </a:p>
      </dgm:t>
    </dgm:pt>
    <dgm:pt modelId="{E017D063-4B6F-49EA-8275-6D1122830B19}" type="pres">
      <dgm:prSet presAssocID="{BEDC71A9-6FBF-43E4-B171-D3291272EC47}" presName="sp" presStyleCnt="0"/>
      <dgm:spPr/>
    </dgm:pt>
    <dgm:pt modelId="{3A4026E8-0707-4AD6-A28B-2011E6C81A38}" type="pres">
      <dgm:prSet presAssocID="{FE057EDE-9BE7-4F43-8B27-23AB3674536D}" presName="composite" presStyleCnt="0"/>
      <dgm:spPr/>
    </dgm:pt>
    <dgm:pt modelId="{CD0CF547-406A-4E14-99B0-106BD4C65050}" type="pres">
      <dgm:prSet presAssocID="{FE057EDE-9BE7-4F43-8B27-23AB3674536D}" presName="parentText" presStyleLbl="alignNode1" presStyleIdx="1" presStyleCnt="4">
        <dgm:presLayoutVars>
          <dgm:chMax val="1"/>
          <dgm:bulletEnabled val="1"/>
        </dgm:presLayoutVars>
      </dgm:prSet>
      <dgm:spPr/>
    </dgm:pt>
    <dgm:pt modelId="{D32FC3F8-2091-4953-8DA7-3457C2B5F1D0}" type="pres">
      <dgm:prSet presAssocID="{FE057EDE-9BE7-4F43-8B27-23AB3674536D}" presName="descendantText" presStyleLbl="alignAcc1" presStyleIdx="1" presStyleCnt="4">
        <dgm:presLayoutVars>
          <dgm:bulletEnabled val="1"/>
        </dgm:presLayoutVars>
      </dgm:prSet>
      <dgm:spPr/>
      <dgm:t>
        <a:bodyPr/>
        <a:lstStyle/>
        <a:p>
          <a:endParaRPr lang="ru-RU"/>
        </a:p>
      </dgm:t>
    </dgm:pt>
    <dgm:pt modelId="{F8229014-F1F9-4E44-A177-231DC408CBE7}" type="pres">
      <dgm:prSet presAssocID="{801D8E24-556B-4BF5-A152-B85E3BD370A9}" presName="sp" presStyleCnt="0"/>
      <dgm:spPr/>
    </dgm:pt>
    <dgm:pt modelId="{1CDD5F9A-6FC5-4041-AAB5-48BEFE175548}" type="pres">
      <dgm:prSet presAssocID="{D7C45A2E-39DB-4845-80EB-D73137C85E02}" presName="composite" presStyleCnt="0"/>
      <dgm:spPr/>
    </dgm:pt>
    <dgm:pt modelId="{CD115C29-FDFC-4BAC-B818-5832135B6A38}" type="pres">
      <dgm:prSet presAssocID="{D7C45A2E-39DB-4845-80EB-D73137C85E02}" presName="parentText" presStyleLbl="alignNode1" presStyleIdx="2" presStyleCnt="4">
        <dgm:presLayoutVars>
          <dgm:chMax val="1"/>
          <dgm:bulletEnabled val="1"/>
        </dgm:presLayoutVars>
      </dgm:prSet>
      <dgm:spPr/>
    </dgm:pt>
    <dgm:pt modelId="{FC6A8D8E-6BC3-45E6-86EB-8607E7D84C62}" type="pres">
      <dgm:prSet presAssocID="{D7C45A2E-39DB-4845-80EB-D73137C85E02}" presName="descendantText" presStyleLbl="alignAcc1" presStyleIdx="2" presStyleCnt="4">
        <dgm:presLayoutVars>
          <dgm:bulletEnabled val="1"/>
        </dgm:presLayoutVars>
      </dgm:prSet>
      <dgm:spPr/>
      <dgm:t>
        <a:bodyPr/>
        <a:lstStyle/>
        <a:p>
          <a:endParaRPr lang="ru-RU"/>
        </a:p>
      </dgm:t>
    </dgm:pt>
    <dgm:pt modelId="{2FD09313-7D69-48E8-8BA5-5B9A51985341}" type="pres">
      <dgm:prSet presAssocID="{20539EB9-B953-4F54-81BC-DE19BC04DEC3}" presName="sp" presStyleCnt="0"/>
      <dgm:spPr/>
    </dgm:pt>
    <dgm:pt modelId="{0569B78C-097A-4187-B658-03D1BB533B1F}" type="pres">
      <dgm:prSet presAssocID="{843A9FEC-9846-422C-83DC-48C70FC04E58}" presName="composite" presStyleCnt="0"/>
      <dgm:spPr/>
    </dgm:pt>
    <dgm:pt modelId="{E0CBDE2F-8E66-4FAC-A831-EDF5A700B98F}" type="pres">
      <dgm:prSet presAssocID="{843A9FEC-9846-422C-83DC-48C70FC04E58}" presName="parentText" presStyleLbl="alignNode1" presStyleIdx="3" presStyleCnt="4">
        <dgm:presLayoutVars>
          <dgm:chMax val="1"/>
          <dgm:bulletEnabled val="1"/>
        </dgm:presLayoutVars>
      </dgm:prSet>
      <dgm:spPr/>
      <dgm:t>
        <a:bodyPr/>
        <a:lstStyle/>
        <a:p>
          <a:endParaRPr lang="ru-RU"/>
        </a:p>
      </dgm:t>
    </dgm:pt>
    <dgm:pt modelId="{11CB08DB-105B-4BEE-8647-26C52CCF3811}" type="pres">
      <dgm:prSet presAssocID="{843A9FEC-9846-422C-83DC-48C70FC04E58}" presName="descendantText" presStyleLbl="alignAcc1" presStyleIdx="3" presStyleCnt="4">
        <dgm:presLayoutVars>
          <dgm:bulletEnabled val="1"/>
        </dgm:presLayoutVars>
      </dgm:prSet>
      <dgm:spPr/>
      <dgm:t>
        <a:bodyPr/>
        <a:lstStyle/>
        <a:p>
          <a:endParaRPr lang="ru-RU"/>
        </a:p>
      </dgm:t>
    </dgm:pt>
  </dgm:ptLst>
  <dgm:cxnLst>
    <dgm:cxn modelId="{C36818DE-7094-46A8-BC49-89D5A0FC392F}" srcId="{FE057EDE-9BE7-4F43-8B27-23AB3674536D}" destId="{1FCB40DB-CB8C-4D7D-9226-639947EADBDF}" srcOrd="0" destOrd="0" parTransId="{56204945-B87C-4C11-8BC6-8BDABBD6B0AE}" sibTransId="{0FD6F97E-350A-40D9-A8A4-65C37C2E2FE6}"/>
    <dgm:cxn modelId="{34380CD6-25A4-45C3-8C25-3E4D95D41A8C}" srcId="{FDF78D34-606C-433C-92DB-46E53F4FB383}" destId="{4F5E9BC5-0089-4095-943B-28A09137BF8B}" srcOrd="1" destOrd="0" parTransId="{256062D7-C0C6-455E-A83D-8BF4C15B6B22}" sibTransId="{12701239-97BC-4075-8CB1-3A61EF4F4754}"/>
    <dgm:cxn modelId="{40F99DBA-F500-47F3-8637-1E6175305B4A}" type="presOf" srcId="{EB370011-1894-4985-BC3E-B2AD83F7E4ED}" destId="{D32FC3F8-2091-4953-8DA7-3457C2B5F1D0}" srcOrd="0" destOrd="1" presId="urn:microsoft.com/office/officeart/2005/8/layout/chevron2"/>
    <dgm:cxn modelId="{DCDEC386-00D4-4C58-8856-41907F755191}" type="presOf" srcId="{843A9FEC-9846-422C-83DC-48C70FC04E58}" destId="{E0CBDE2F-8E66-4FAC-A831-EDF5A700B98F}" srcOrd="0" destOrd="0" presId="urn:microsoft.com/office/officeart/2005/8/layout/chevron2"/>
    <dgm:cxn modelId="{4090741C-23AC-4AFD-AAE6-C8BFBFB06814}" type="presOf" srcId="{1FCB40DB-CB8C-4D7D-9226-639947EADBDF}" destId="{D32FC3F8-2091-4953-8DA7-3457C2B5F1D0}" srcOrd="0" destOrd="0" presId="urn:microsoft.com/office/officeart/2005/8/layout/chevron2"/>
    <dgm:cxn modelId="{89A1E62B-483E-4B37-BBD0-0BAE8C9ADC1F}" type="presOf" srcId="{FDF78D34-606C-433C-92DB-46E53F4FB383}" destId="{2B8559A1-A677-4664-954F-90D0A281AC1F}" srcOrd="0" destOrd="0" presId="urn:microsoft.com/office/officeart/2005/8/layout/chevron2"/>
    <dgm:cxn modelId="{8F8BB79D-89B5-4570-8D63-F1F5340DD7F4}" srcId="{2F09420D-5C5E-45AF-B3C2-CD0763AC36E0}" destId="{FE057EDE-9BE7-4F43-8B27-23AB3674536D}" srcOrd="1" destOrd="0" parTransId="{A5978F9C-0066-490B-AEF6-F054ADC55BE3}" sibTransId="{801D8E24-556B-4BF5-A152-B85E3BD370A9}"/>
    <dgm:cxn modelId="{D00F3E12-63FA-4DB3-AE1C-5C37F2AE4F41}" srcId="{FDF78D34-606C-433C-92DB-46E53F4FB383}" destId="{F945BA47-6EBE-4631-948C-7FEEF4C43F86}" srcOrd="0" destOrd="0" parTransId="{E1D64009-13A6-438C-99A1-192B76ACDE39}" sibTransId="{7AD4B4C3-F6A6-4786-8E5A-D0F7934F9487}"/>
    <dgm:cxn modelId="{10ECAB9B-ADDC-4921-B152-942C0AB2AB42}" srcId="{FE057EDE-9BE7-4F43-8B27-23AB3674536D}" destId="{EB370011-1894-4985-BC3E-B2AD83F7E4ED}" srcOrd="1" destOrd="0" parTransId="{129C0803-4F9D-4120-8903-ED10CB4ABA77}" sibTransId="{35E2C5FB-5BE6-4988-84E8-909BFE2EFB3A}"/>
    <dgm:cxn modelId="{F2DF2A4A-1972-4A34-B2A1-082F054C2944}" srcId="{2F09420D-5C5E-45AF-B3C2-CD0763AC36E0}" destId="{FDF78D34-606C-433C-92DB-46E53F4FB383}" srcOrd="0" destOrd="0" parTransId="{E18F0797-1850-4410-8EC9-38C4B60A3D22}" sibTransId="{BEDC71A9-6FBF-43E4-B171-D3291272EC47}"/>
    <dgm:cxn modelId="{887C3A1E-4B5F-47A0-B262-5BA4C1929482}" type="presOf" srcId="{E74848F1-F268-432E-B9BC-56A3674C9420}" destId="{FC6A8D8E-6BC3-45E6-86EB-8607E7D84C62}" srcOrd="0" destOrd="1" presId="urn:microsoft.com/office/officeart/2005/8/layout/chevron2"/>
    <dgm:cxn modelId="{8D8700FB-63BB-47B5-871A-A00DA0E4D401}" type="presOf" srcId="{A381F18D-011F-4B9A-95A5-E963C42573B3}" destId="{FC6A8D8E-6BC3-45E6-86EB-8607E7D84C62}" srcOrd="0" destOrd="0" presId="urn:microsoft.com/office/officeart/2005/8/layout/chevron2"/>
    <dgm:cxn modelId="{99138F90-1D90-466F-96BA-81444511B21D}" srcId="{843A9FEC-9846-422C-83DC-48C70FC04E58}" destId="{5BD25BE4-6B4A-4252-B8B7-D3EBCABE260E}" srcOrd="0" destOrd="0" parTransId="{CC045692-F2A4-4E58-AE18-2ACCC5243CE7}" sibTransId="{A6890F1B-1189-46AE-B10E-A3BDD8DBFFBC}"/>
    <dgm:cxn modelId="{484C4343-0434-490E-B40E-20FBE188950E}" type="presOf" srcId="{FE057EDE-9BE7-4F43-8B27-23AB3674536D}" destId="{CD0CF547-406A-4E14-99B0-106BD4C65050}" srcOrd="0" destOrd="0" presId="urn:microsoft.com/office/officeart/2005/8/layout/chevron2"/>
    <dgm:cxn modelId="{1477D1B6-B2D0-4A79-A198-2126DCAD87EB}" type="presOf" srcId="{5BD25BE4-6B4A-4252-B8B7-D3EBCABE260E}" destId="{11CB08DB-105B-4BEE-8647-26C52CCF3811}" srcOrd="0" destOrd="0" presId="urn:microsoft.com/office/officeart/2005/8/layout/chevron2"/>
    <dgm:cxn modelId="{041E5CDB-FF7A-46C3-90FF-5FC13441D6CF}" srcId="{D7C45A2E-39DB-4845-80EB-D73137C85E02}" destId="{A381F18D-011F-4B9A-95A5-E963C42573B3}" srcOrd="0" destOrd="0" parTransId="{E468EC40-0D82-47BB-8E90-38FBFF240EDD}" sibTransId="{25C4FFAA-0477-4D24-B42E-19BE0B1049BC}"/>
    <dgm:cxn modelId="{CCD6DE23-B7E4-4341-A0A0-D1ECF7D58F26}" type="presOf" srcId="{D7C45A2E-39DB-4845-80EB-D73137C85E02}" destId="{CD115C29-FDFC-4BAC-B818-5832135B6A38}" srcOrd="0" destOrd="0" presId="urn:microsoft.com/office/officeart/2005/8/layout/chevron2"/>
    <dgm:cxn modelId="{49B26186-2CE7-4F86-B628-70746B70114E}" type="presOf" srcId="{2F09420D-5C5E-45AF-B3C2-CD0763AC36E0}" destId="{65AD00ED-EA54-4A62-BCEE-E02231FA753F}" srcOrd="0" destOrd="0" presId="urn:microsoft.com/office/officeart/2005/8/layout/chevron2"/>
    <dgm:cxn modelId="{F256BD36-46D2-4670-93D2-DD25E2EDFFD0}" srcId="{D7C45A2E-39DB-4845-80EB-D73137C85E02}" destId="{E74848F1-F268-432E-B9BC-56A3674C9420}" srcOrd="1" destOrd="0" parTransId="{87E8FC85-973A-4BBF-B78C-67F529D875CE}" sibTransId="{D49BEB74-7304-4BFF-BB9F-F2CC02190002}"/>
    <dgm:cxn modelId="{6ED25C03-B629-4ED1-BE33-A9F3156A161D}" type="presOf" srcId="{A1BAD758-971E-423B-A1A3-8F03AC418401}" destId="{11CB08DB-105B-4BEE-8647-26C52CCF3811}" srcOrd="0" destOrd="1" presId="urn:microsoft.com/office/officeart/2005/8/layout/chevron2"/>
    <dgm:cxn modelId="{F61A4F7C-EC79-44E4-8520-AE4174B6CE77}" type="presOf" srcId="{4F5E9BC5-0089-4095-943B-28A09137BF8B}" destId="{9D3AF162-A3CC-4985-A9EE-47D95B80C0D7}" srcOrd="0" destOrd="1" presId="urn:microsoft.com/office/officeart/2005/8/layout/chevron2"/>
    <dgm:cxn modelId="{9F89976F-3022-47B6-923B-6CAD5BF47033}" srcId="{2F09420D-5C5E-45AF-B3C2-CD0763AC36E0}" destId="{D7C45A2E-39DB-4845-80EB-D73137C85E02}" srcOrd="2" destOrd="0" parTransId="{A7AB984A-F88E-4136-BDE2-CAE01FD01FEC}" sibTransId="{20539EB9-B953-4F54-81BC-DE19BC04DEC3}"/>
    <dgm:cxn modelId="{C2097EBA-BA0E-46C0-8079-8489212F52B7}" srcId="{2F09420D-5C5E-45AF-B3C2-CD0763AC36E0}" destId="{843A9FEC-9846-422C-83DC-48C70FC04E58}" srcOrd="3" destOrd="0" parTransId="{67627EF5-E5D8-48D0-960E-ED0C8D3ED08D}" sibTransId="{2193D5DC-EB31-4B9C-9C07-38EB26664D49}"/>
    <dgm:cxn modelId="{A000BC1B-D8B0-45FB-8005-D089B642C497}" srcId="{843A9FEC-9846-422C-83DC-48C70FC04E58}" destId="{A1BAD758-971E-423B-A1A3-8F03AC418401}" srcOrd="1" destOrd="0" parTransId="{EA82ED92-BBA0-45F9-A80D-018BB6CE0F13}" sibTransId="{6A1C812D-2EEB-49AD-A42F-F0CA5F39D43E}"/>
    <dgm:cxn modelId="{F4E06052-A594-41A5-935A-D25986EC4010}" type="presOf" srcId="{F945BA47-6EBE-4631-948C-7FEEF4C43F86}" destId="{9D3AF162-A3CC-4985-A9EE-47D95B80C0D7}" srcOrd="0" destOrd="0" presId="urn:microsoft.com/office/officeart/2005/8/layout/chevron2"/>
    <dgm:cxn modelId="{3378212C-A552-40B1-BCAD-F76FE9BDA2C0}" type="presParOf" srcId="{65AD00ED-EA54-4A62-BCEE-E02231FA753F}" destId="{35FB464A-DFBD-4934-BA11-E8A515A31828}" srcOrd="0" destOrd="0" presId="urn:microsoft.com/office/officeart/2005/8/layout/chevron2"/>
    <dgm:cxn modelId="{2727B809-AACB-4388-AD79-8492286634C5}" type="presParOf" srcId="{35FB464A-DFBD-4934-BA11-E8A515A31828}" destId="{2B8559A1-A677-4664-954F-90D0A281AC1F}" srcOrd="0" destOrd="0" presId="urn:microsoft.com/office/officeart/2005/8/layout/chevron2"/>
    <dgm:cxn modelId="{798A7EB2-CBF4-4BAF-9D77-9199D382BC1A}" type="presParOf" srcId="{35FB464A-DFBD-4934-BA11-E8A515A31828}" destId="{9D3AF162-A3CC-4985-A9EE-47D95B80C0D7}" srcOrd="1" destOrd="0" presId="urn:microsoft.com/office/officeart/2005/8/layout/chevron2"/>
    <dgm:cxn modelId="{237425E0-138C-4674-9AEC-86DC5E79271D}" type="presParOf" srcId="{65AD00ED-EA54-4A62-BCEE-E02231FA753F}" destId="{E017D063-4B6F-49EA-8275-6D1122830B19}" srcOrd="1" destOrd="0" presId="urn:microsoft.com/office/officeart/2005/8/layout/chevron2"/>
    <dgm:cxn modelId="{53EC334A-DF65-41FC-8E97-632FDF11A548}" type="presParOf" srcId="{65AD00ED-EA54-4A62-BCEE-E02231FA753F}" destId="{3A4026E8-0707-4AD6-A28B-2011E6C81A38}" srcOrd="2" destOrd="0" presId="urn:microsoft.com/office/officeart/2005/8/layout/chevron2"/>
    <dgm:cxn modelId="{DD73A367-0054-4193-803B-25B5621BC00E}" type="presParOf" srcId="{3A4026E8-0707-4AD6-A28B-2011E6C81A38}" destId="{CD0CF547-406A-4E14-99B0-106BD4C65050}" srcOrd="0" destOrd="0" presId="urn:microsoft.com/office/officeart/2005/8/layout/chevron2"/>
    <dgm:cxn modelId="{FDCB1BBA-BA89-4891-986E-FA476AEE5A7E}" type="presParOf" srcId="{3A4026E8-0707-4AD6-A28B-2011E6C81A38}" destId="{D32FC3F8-2091-4953-8DA7-3457C2B5F1D0}" srcOrd="1" destOrd="0" presId="urn:microsoft.com/office/officeart/2005/8/layout/chevron2"/>
    <dgm:cxn modelId="{B1E4FE26-4D49-4A98-8C3E-953297A6B539}" type="presParOf" srcId="{65AD00ED-EA54-4A62-BCEE-E02231FA753F}" destId="{F8229014-F1F9-4E44-A177-231DC408CBE7}" srcOrd="3" destOrd="0" presId="urn:microsoft.com/office/officeart/2005/8/layout/chevron2"/>
    <dgm:cxn modelId="{613C7DD2-5B19-4D6C-BC4A-085251CD7708}" type="presParOf" srcId="{65AD00ED-EA54-4A62-BCEE-E02231FA753F}" destId="{1CDD5F9A-6FC5-4041-AAB5-48BEFE175548}" srcOrd="4" destOrd="0" presId="urn:microsoft.com/office/officeart/2005/8/layout/chevron2"/>
    <dgm:cxn modelId="{56673E26-DDD3-4B0A-8F93-1D80939AD2A8}" type="presParOf" srcId="{1CDD5F9A-6FC5-4041-AAB5-48BEFE175548}" destId="{CD115C29-FDFC-4BAC-B818-5832135B6A38}" srcOrd="0" destOrd="0" presId="urn:microsoft.com/office/officeart/2005/8/layout/chevron2"/>
    <dgm:cxn modelId="{D2DA363D-58BF-4907-B762-EE9198585491}" type="presParOf" srcId="{1CDD5F9A-6FC5-4041-AAB5-48BEFE175548}" destId="{FC6A8D8E-6BC3-45E6-86EB-8607E7D84C62}" srcOrd="1" destOrd="0" presId="urn:microsoft.com/office/officeart/2005/8/layout/chevron2"/>
    <dgm:cxn modelId="{09F32185-0BB7-405D-A35D-7F2044E86226}" type="presParOf" srcId="{65AD00ED-EA54-4A62-BCEE-E02231FA753F}" destId="{2FD09313-7D69-48E8-8BA5-5B9A51985341}" srcOrd="5" destOrd="0" presId="urn:microsoft.com/office/officeart/2005/8/layout/chevron2"/>
    <dgm:cxn modelId="{2ABB73FD-785C-44A0-8AA4-2D56CA8266D5}" type="presParOf" srcId="{65AD00ED-EA54-4A62-BCEE-E02231FA753F}" destId="{0569B78C-097A-4187-B658-03D1BB533B1F}" srcOrd="6" destOrd="0" presId="urn:microsoft.com/office/officeart/2005/8/layout/chevron2"/>
    <dgm:cxn modelId="{A3444CF6-00FF-4B0A-9C17-96632A764A94}" type="presParOf" srcId="{0569B78C-097A-4187-B658-03D1BB533B1F}" destId="{E0CBDE2F-8E66-4FAC-A831-EDF5A700B98F}" srcOrd="0" destOrd="0" presId="urn:microsoft.com/office/officeart/2005/8/layout/chevron2"/>
    <dgm:cxn modelId="{68439FD4-EBC6-4E9D-B918-B87D30E1A443}" type="presParOf" srcId="{0569B78C-097A-4187-B658-03D1BB533B1F}" destId="{11CB08DB-105B-4BEE-8647-26C52CCF3811}"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2F09420D-5C5E-45AF-B3C2-CD0763AC36E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FDF78D34-606C-433C-92DB-46E53F4FB383}">
      <dgm:prSet phldrT="[Текст]"/>
      <dgm:spPr/>
      <dgm:t>
        <a:bodyPr/>
        <a:lstStyle/>
        <a:p>
          <a:r>
            <a:rPr lang="ru-RU" dirty="0" smtClean="0"/>
            <a:t>6</a:t>
          </a:r>
          <a:endParaRPr lang="ru-RU" dirty="0"/>
        </a:p>
      </dgm:t>
    </dgm:pt>
    <dgm:pt modelId="{E18F0797-1850-4410-8EC9-38C4B60A3D22}" type="parTrans" cxnId="{F2DF2A4A-1972-4A34-B2A1-082F054C2944}">
      <dgm:prSet/>
      <dgm:spPr/>
      <dgm:t>
        <a:bodyPr/>
        <a:lstStyle/>
        <a:p>
          <a:endParaRPr lang="ru-RU"/>
        </a:p>
      </dgm:t>
    </dgm:pt>
    <dgm:pt modelId="{BEDC71A9-6FBF-43E4-B171-D3291272EC47}" type="sibTrans" cxnId="{F2DF2A4A-1972-4A34-B2A1-082F054C2944}">
      <dgm:prSet/>
      <dgm:spPr/>
      <dgm:t>
        <a:bodyPr/>
        <a:lstStyle/>
        <a:p>
          <a:endParaRPr lang="ru-RU"/>
        </a:p>
      </dgm:t>
    </dgm:pt>
    <dgm:pt modelId="{F945BA47-6EBE-4631-948C-7FEEF4C43F86}">
      <dgm:prSet phldrT="[Текст]"/>
      <dgm:spPr/>
      <dgm:t>
        <a:bodyPr/>
        <a:lstStyle/>
        <a:p>
          <a:r>
            <a:rPr lang="ru-RU" dirty="0" smtClean="0"/>
            <a:t>Обновление прошивки ESP-32</a:t>
          </a:r>
          <a:endParaRPr lang="ru-RU" dirty="0">
            <a:solidFill>
              <a:srgbClr val="CC3300"/>
            </a:solidFill>
          </a:endParaRPr>
        </a:p>
      </dgm:t>
    </dgm:pt>
    <dgm:pt modelId="{E1D64009-13A6-438C-99A1-192B76ACDE39}" type="parTrans" cxnId="{D00F3E12-63FA-4DB3-AE1C-5C37F2AE4F41}">
      <dgm:prSet/>
      <dgm:spPr/>
      <dgm:t>
        <a:bodyPr/>
        <a:lstStyle/>
        <a:p>
          <a:endParaRPr lang="ru-RU"/>
        </a:p>
      </dgm:t>
    </dgm:pt>
    <dgm:pt modelId="{7AD4B4C3-F6A6-4786-8E5A-D0F7934F9487}" type="sibTrans" cxnId="{D00F3E12-63FA-4DB3-AE1C-5C37F2AE4F41}">
      <dgm:prSet/>
      <dgm:spPr/>
      <dgm:t>
        <a:bodyPr/>
        <a:lstStyle/>
        <a:p>
          <a:endParaRPr lang="ru-RU"/>
        </a:p>
      </dgm:t>
    </dgm:pt>
    <dgm:pt modelId="{4F5E9BC5-0089-4095-943B-28A09137BF8B}">
      <dgm:prSet phldrT="[Текст]"/>
      <dgm:spPr/>
      <dgm:t>
        <a:bodyPr/>
        <a:lstStyle/>
        <a:p>
          <a:r>
            <a:rPr lang="ru-RU" dirty="0" smtClean="0">
              <a:solidFill>
                <a:srgbClr val="CC3300"/>
              </a:solidFill>
              <a:hlinkClick xmlns:r="http://schemas.openxmlformats.org/officeDocument/2006/relationships" r:id="rId1"/>
            </a:rPr>
            <a:t>https://pioneer-doc.readthedocs.io/ru/master/instructions/pioneer-mini/settings/esp32-update.html</a:t>
          </a:r>
          <a:endParaRPr lang="ru-RU" dirty="0">
            <a:solidFill>
              <a:srgbClr val="CC3300"/>
            </a:solidFill>
          </a:endParaRPr>
        </a:p>
      </dgm:t>
    </dgm:pt>
    <dgm:pt modelId="{256062D7-C0C6-455E-A83D-8BF4C15B6B22}" type="parTrans" cxnId="{34380CD6-25A4-45C3-8C25-3E4D95D41A8C}">
      <dgm:prSet/>
      <dgm:spPr/>
      <dgm:t>
        <a:bodyPr/>
        <a:lstStyle/>
        <a:p>
          <a:endParaRPr lang="ru-RU"/>
        </a:p>
      </dgm:t>
    </dgm:pt>
    <dgm:pt modelId="{12701239-97BC-4075-8CB1-3A61EF4F4754}" type="sibTrans" cxnId="{34380CD6-25A4-45C3-8C25-3E4D95D41A8C}">
      <dgm:prSet/>
      <dgm:spPr/>
      <dgm:t>
        <a:bodyPr/>
        <a:lstStyle/>
        <a:p>
          <a:endParaRPr lang="ru-RU"/>
        </a:p>
      </dgm:t>
    </dgm:pt>
    <dgm:pt modelId="{FE057EDE-9BE7-4F43-8B27-23AB3674536D}">
      <dgm:prSet phldrT="[Текст]"/>
      <dgm:spPr/>
      <dgm:t>
        <a:bodyPr/>
        <a:lstStyle/>
        <a:p>
          <a:r>
            <a:rPr lang="ru-RU" dirty="0" smtClean="0"/>
            <a:t>7</a:t>
          </a:r>
          <a:endParaRPr lang="ru-RU" dirty="0"/>
        </a:p>
      </dgm:t>
    </dgm:pt>
    <dgm:pt modelId="{A5978F9C-0066-490B-AEF6-F054ADC55BE3}" type="parTrans" cxnId="{8F8BB79D-89B5-4570-8D63-F1F5340DD7F4}">
      <dgm:prSet/>
      <dgm:spPr/>
      <dgm:t>
        <a:bodyPr/>
        <a:lstStyle/>
        <a:p>
          <a:endParaRPr lang="ru-RU"/>
        </a:p>
      </dgm:t>
    </dgm:pt>
    <dgm:pt modelId="{801D8E24-556B-4BF5-A152-B85E3BD370A9}" type="sibTrans" cxnId="{8F8BB79D-89B5-4570-8D63-F1F5340DD7F4}">
      <dgm:prSet/>
      <dgm:spPr/>
      <dgm:t>
        <a:bodyPr/>
        <a:lstStyle/>
        <a:p>
          <a:endParaRPr lang="ru-RU"/>
        </a:p>
      </dgm:t>
    </dgm:pt>
    <dgm:pt modelId="{1FCB40DB-CB8C-4D7D-9226-639947EADBDF}">
      <dgm:prSet phldrT="[Текст]" custT="1"/>
      <dgm:spPr/>
      <dgm:t>
        <a:bodyPr/>
        <a:lstStyle/>
        <a:p>
          <a:r>
            <a:rPr lang="ru-RU" sz="1600" dirty="0" smtClean="0"/>
            <a:t>Исправление ошибки </a:t>
          </a:r>
          <a:r>
            <a:rPr lang="ru-RU" sz="1600" dirty="0" smtClean="0">
              <a:solidFill>
                <a:srgbClr val="CC3300"/>
              </a:solidFill>
            </a:rPr>
            <a:t>«проверьте параметры uMux=3»</a:t>
          </a:r>
          <a:endParaRPr lang="ru-RU" sz="1600" dirty="0">
            <a:solidFill>
              <a:srgbClr val="CC3300"/>
            </a:solidFill>
          </a:endParaRPr>
        </a:p>
      </dgm:t>
    </dgm:pt>
    <dgm:pt modelId="{56204945-B87C-4C11-8BC6-8BDABBD6B0AE}" type="parTrans" cxnId="{C36818DE-7094-46A8-BC49-89D5A0FC392F}">
      <dgm:prSet/>
      <dgm:spPr/>
      <dgm:t>
        <a:bodyPr/>
        <a:lstStyle/>
        <a:p>
          <a:endParaRPr lang="ru-RU"/>
        </a:p>
      </dgm:t>
    </dgm:pt>
    <dgm:pt modelId="{0FD6F97E-350A-40D9-A8A4-65C37C2E2FE6}" type="sibTrans" cxnId="{C36818DE-7094-46A8-BC49-89D5A0FC392F}">
      <dgm:prSet/>
      <dgm:spPr/>
      <dgm:t>
        <a:bodyPr/>
        <a:lstStyle/>
        <a:p>
          <a:endParaRPr lang="ru-RU"/>
        </a:p>
      </dgm:t>
    </dgm:pt>
    <dgm:pt modelId="{D7C45A2E-39DB-4845-80EB-D73137C85E02}">
      <dgm:prSet phldrT="[Текст]"/>
      <dgm:spPr/>
      <dgm:t>
        <a:bodyPr/>
        <a:lstStyle/>
        <a:p>
          <a:r>
            <a:rPr lang="ru-RU" dirty="0" smtClean="0"/>
            <a:t>8</a:t>
          </a:r>
          <a:endParaRPr lang="ru-RU" dirty="0"/>
        </a:p>
      </dgm:t>
    </dgm:pt>
    <dgm:pt modelId="{A7AB984A-F88E-4136-BDE2-CAE01FD01FEC}" type="parTrans" cxnId="{9F89976F-3022-47B6-923B-6CAD5BF47033}">
      <dgm:prSet/>
      <dgm:spPr/>
      <dgm:t>
        <a:bodyPr/>
        <a:lstStyle/>
        <a:p>
          <a:endParaRPr lang="ru-RU"/>
        </a:p>
      </dgm:t>
    </dgm:pt>
    <dgm:pt modelId="{20539EB9-B953-4F54-81BC-DE19BC04DEC3}" type="sibTrans" cxnId="{9F89976F-3022-47B6-923B-6CAD5BF47033}">
      <dgm:prSet/>
      <dgm:spPr/>
      <dgm:t>
        <a:bodyPr/>
        <a:lstStyle/>
        <a:p>
          <a:endParaRPr lang="ru-RU"/>
        </a:p>
      </dgm:t>
    </dgm:pt>
    <dgm:pt modelId="{A381F18D-011F-4B9A-95A5-E963C42573B3}">
      <dgm:prSet phldrT="[Текст]"/>
      <dgm:spPr/>
      <dgm:t>
        <a:bodyPr/>
        <a:lstStyle/>
        <a:p>
          <a:r>
            <a:rPr lang="ru-RU" dirty="0" smtClean="0"/>
            <a:t>Если нет подключения к станции </a:t>
          </a:r>
          <a:r>
            <a:rPr lang="en-US" dirty="0" err="1" smtClean="0"/>
            <a:t>PioneerStation</a:t>
          </a:r>
          <a:r>
            <a:rPr lang="ru-RU" dirty="0" smtClean="0"/>
            <a:t> через порт </a:t>
          </a:r>
          <a:r>
            <a:rPr lang="en-US" dirty="0" smtClean="0"/>
            <a:t>USB </a:t>
          </a:r>
          <a:endParaRPr lang="ru-RU" dirty="0">
            <a:solidFill>
              <a:srgbClr val="CC3300"/>
            </a:solidFill>
          </a:endParaRPr>
        </a:p>
      </dgm:t>
    </dgm:pt>
    <dgm:pt modelId="{E468EC40-0D82-47BB-8E90-38FBFF240EDD}" type="parTrans" cxnId="{041E5CDB-FF7A-46C3-90FF-5FC13441D6CF}">
      <dgm:prSet/>
      <dgm:spPr/>
      <dgm:t>
        <a:bodyPr/>
        <a:lstStyle/>
        <a:p>
          <a:endParaRPr lang="ru-RU"/>
        </a:p>
      </dgm:t>
    </dgm:pt>
    <dgm:pt modelId="{25C4FFAA-0477-4D24-B42E-19BE0B1049BC}" type="sibTrans" cxnId="{041E5CDB-FF7A-46C3-90FF-5FC13441D6CF}">
      <dgm:prSet/>
      <dgm:spPr/>
      <dgm:t>
        <a:bodyPr/>
        <a:lstStyle/>
        <a:p>
          <a:endParaRPr lang="ru-RU"/>
        </a:p>
      </dgm:t>
    </dgm:pt>
    <dgm:pt modelId="{843A9FEC-9846-422C-83DC-48C70FC04E58}">
      <dgm:prSet/>
      <dgm:spPr/>
      <dgm:t>
        <a:bodyPr/>
        <a:lstStyle/>
        <a:p>
          <a:r>
            <a:rPr lang="ru-RU" dirty="0" smtClean="0"/>
            <a:t>9</a:t>
          </a:r>
          <a:endParaRPr lang="ru-RU" dirty="0"/>
        </a:p>
      </dgm:t>
    </dgm:pt>
    <dgm:pt modelId="{67627EF5-E5D8-48D0-960E-ED0C8D3ED08D}" type="parTrans" cxnId="{C2097EBA-BA0E-46C0-8079-8489212F52B7}">
      <dgm:prSet/>
      <dgm:spPr/>
      <dgm:t>
        <a:bodyPr/>
        <a:lstStyle/>
        <a:p>
          <a:endParaRPr lang="ru-RU"/>
        </a:p>
      </dgm:t>
    </dgm:pt>
    <dgm:pt modelId="{2193D5DC-EB31-4B9C-9C07-38EB26664D49}" type="sibTrans" cxnId="{C2097EBA-BA0E-46C0-8079-8489212F52B7}">
      <dgm:prSet/>
      <dgm:spPr/>
      <dgm:t>
        <a:bodyPr/>
        <a:lstStyle/>
        <a:p>
          <a:endParaRPr lang="ru-RU"/>
        </a:p>
      </dgm:t>
    </dgm:pt>
    <dgm:pt modelId="{5BD25BE4-6B4A-4252-B8B7-D3EBCABE260E}">
      <dgm:prSet custT="1"/>
      <dgm:spPr/>
      <dgm:t>
        <a:bodyPr/>
        <a:lstStyle/>
        <a:p>
          <a:r>
            <a:rPr lang="ru-RU" sz="2800" dirty="0" smtClean="0"/>
            <a:t>Готово!</a:t>
          </a:r>
          <a:endParaRPr lang="ru-RU" sz="2800" dirty="0"/>
        </a:p>
      </dgm:t>
    </dgm:pt>
    <dgm:pt modelId="{CC045692-F2A4-4E58-AE18-2ACCC5243CE7}" type="parTrans" cxnId="{99138F90-1D90-466F-96BA-81444511B21D}">
      <dgm:prSet/>
      <dgm:spPr/>
    </dgm:pt>
    <dgm:pt modelId="{A6890F1B-1189-46AE-B10E-A3BDD8DBFFBC}" type="sibTrans" cxnId="{99138F90-1D90-466F-96BA-81444511B21D}">
      <dgm:prSet/>
      <dgm:spPr/>
    </dgm:pt>
    <dgm:pt modelId="{024DD08B-1AEB-4494-8647-7D94ADB43923}">
      <dgm:prSet phldrT="[Текст]" custT="1"/>
      <dgm:spPr/>
      <dgm:t>
        <a:bodyPr/>
        <a:lstStyle/>
        <a:p>
          <a:r>
            <a:rPr lang="ru-RU" sz="1600" dirty="0" smtClean="0">
              <a:solidFill>
                <a:srgbClr val="CC3300"/>
              </a:solidFill>
              <a:hlinkClick xmlns:r="http://schemas.openxmlformats.org/officeDocument/2006/relationships" r:id="rId2"/>
            </a:rPr>
            <a:t>https://vk.com/wall-152789913_417</a:t>
          </a:r>
          <a:endParaRPr lang="ru-RU" sz="1600" dirty="0">
            <a:solidFill>
              <a:srgbClr val="CC3300"/>
            </a:solidFill>
          </a:endParaRPr>
        </a:p>
      </dgm:t>
    </dgm:pt>
    <dgm:pt modelId="{D8EB91A9-43BC-4F2B-9167-FBA95DF2206D}" type="parTrans" cxnId="{07C35220-2442-43FE-B7C5-181CA7234DDB}">
      <dgm:prSet/>
      <dgm:spPr/>
    </dgm:pt>
    <dgm:pt modelId="{1FA5B27F-A264-4553-A7A1-16AD7C15FEC4}" type="sibTrans" cxnId="{07C35220-2442-43FE-B7C5-181CA7234DDB}">
      <dgm:prSet/>
      <dgm:spPr/>
    </dgm:pt>
    <dgm:pt modelId="{20E855E5-940B-4059-AF09-DBAAB8601413}">
      <dgm:prSet phldrT="[Текст]"/>
      <dgm:spPr/>
      <dgm:t>
        <a:bodyPr/>
        <a:lstStyle/>
        <a:p>
          <a:r>
            <a:rPr lang="ru-RU" dirty="0" smtClean="0">
              <a:solidFill>
                <a:srgbClr val="CC3300"/>
              </a:solidFill>
              <a:hlinkClick xmlns:r="http://schemas.openxmlformats.org/officeDocument/2006/relationships" r:id="rId1"/>
            </a:rPr>
            <a:t>Скачиваем утилиту  </a:t>
          </a:r>
          <a:r>
            <a:rPr lang="ru-RU" dirty="0" err="1" smtClean="0">
              <a:solidFill>
                <a:srgbClr val="CC3300"/>
              </a:solidFill>
              <a:hlinkClick xmlns:r="http://schemas.openxmlformats.org/officeDocument/2006/relationships" r:id="rId1"/>
            </a:rPr>
            <a:t>minipatcher</a:t>
          </a:r>
          <a:r>
            <a:rPr lang="ru-RU" dirty="0" smtClean="0">
              <a:solidFill>
                <a:srgbClr val="CC3300"/>
              </a:solidFill>
              <a:hlinkClick xmlns:r="http://schemas.openxmlformats.org/officeDocument/2006/relationships" r:id="rId1"/>
            </a:rPr>
            <a:t> по ссылке: https://docs.geoscan.aero/ru/master/mini-nsu.html</a:t>
          </a:r>
          <a:endParaRPr lang="ru-RU" dirty="0">
            <a:solidFill>
              <a:srgbClr val="CC3300"/>
            </a:solidFill>
          </a:endParaRPr>
        </a:p>
      </dgm:t>
    </dgm:pt>
    <dgm:pt modelId="{DEC022F2-AD84-444B-BF17-AC34B8B6E7BB}" type="parTrans" cxnId="{CEE683E6-3CAA-4B3B-A81D-52963F6132BF}">
      <dgm:prSet/>
      <dgm:spPr/>
    </dgm:pt>
    <dgm:pt modelId="{D7794D66-9A2D-45CF-9009-46C50DB94D37}" type="sibTrans" cxnId="{CEE683E6-3CAA-4B3B-A81D-52963F6132BF}">
      <dgm:prSet/>
      <dgm:spPr/>
    </dgm:pt>
    <dgm:pt modelId="{65AD00ED-EA54-4A62-BCEE-E02231FA753F}" type="pres">
      <dgm:prSet presAssocID="{2F09420D-5C5E-45AF-B3C2-CD0763AC36E0}" presName="linearFlow" presStyleCnt="0">
        <dgm:presLayoutVars>
          <dgm:dir/>
          <dgm:animLvl val="lvl"/>
          <dgm:resizeHandles val="exact"/>
        </dgm:presLayoutVars>
      </dgm:prSet>
      <dgm:spPr/>
    </dgm:pt>
    <dgm:pt modelId="{35FB464A-DFBD-4934-BA11-E8A515A31828}" type="pres">
      <dgm:prSet presAssocID="{FDF78D34-606C-433C-92DB-46E53F4FB383}" presName="composite" presStyleCnt="0"/>
      <dgm:spPr/>
    </dgm:pt>
    <dgm:pt modelId="{2B8559A1-A677-4664-954F-90D0A281AC1F}" type="pres">
      <dgm:prSet presAssocID="{FDF78D34-606C-433C-92DB-46E53F4FB383}" presName="parentText" presStyleLbl="alignNode1" presStyleIdx="0" presStyleCnt="4">
        <dgm:presLayoutVars>
          <dgm:chMax val="1"/>
          <dgm:bulletEnabled val="1"/>
        </dgm:presLayoutVars>
      </dgm:prSet>
      <dgm:spPr/>
    </dgm:pt>
    <dgm:pt modelId="{9D3AF162-A3CC-4985-A9EE-47D95B80C0D7}" type="pres">
      <dgm:prSet presAssocID="{FDF78D34-606C-433C-92DB-46E53F4FB383}" presName="descendantText" presStyleLbl="alignAcc1" presStyleIdx="0" presStyleCnt="4">
        <dgm:presLayoutVars>
          <dgm:bulletEnabled val="1"/>
        </dgm:presLayoutVars>
      </dgm:prSet>
      <dgm:spPr/>
      <dgm:t>
        <a:bodyPr/>
        <a:lstStyle/>
        <a:p>
          <a:endParaRPr lang="ru-RU"/>
        </a:p>
      </dgm:t>
    </dgm:pt>
    <dgm:pt modelId="{E017D063-4B6F-49EA-8275-6D1122830B19}" type="pres">
      <dgm:prSet presAssocID="{BEDC71A9-6FBF-43E4-B171-D3291272EC47}" presName="sp" presStyleCnt="0"/>
      <dgm:spPr/>
    </dgm:pt>
    <dgm:pt modelId="{3A4026E8-0707-4AD6-A28B-2011E6C81A38}" type="pres">
      <dgm:prSet presAssocID="{FE057EDE-9BE7-4F43-8B27-23AB3674536D}" presName="composite" presStyleCnt="0"/>
      <dgm:spPr/>
    </dgm:pt>
    <dgm:pt modelId="{CD0CF547-406A-4E14-99B0-106BD4C65050}" type="pres">
      <dgm:prSet presAssocID="{FE057EDE-9BE7-4F43-8B27-23AB3674536D}" presName="parentText" presStyleLbl="alignNode1" presStyleIdx="1" presStyleCnt="4">
        <dgm:presLayoutVars>
          <dgm:chMax val="1"/>
          <dgm:bulletEnabled val="1"/>
        </dgm:presLayoutVars>
      </dgm:prSet>
      <dgm:spPr/>
      <dgm:t>
        <a:bodyPr/>
        <a:lstStyle/>
        <a:p>
          <a:endParaRPr lang="ru-RU"/>
        </a:p>
      </dgm:t>
    </dgm:pt>
    <dgm:pt modelId="{D32FC3F8-2091-4953-8DA7-3457C2B5F1D0}" type="pres">
      <dgm:prSet presAssocID="{FE057EDE-9BE7-4F43-8B27-23AB3674536D}" presName="descendantText" presStyleLbl="alignAcc1" presStyleIdx="1" presStyleCnt="4" custLinFactNeighborX="0" custLinFactNeighborY="-5652">
        <dgm:presLayoutVars>
          <dgm:bulletEnabled val="1"/>
        </dgm:presLayoutVars>
      </dgm:prSet>
      <dgm:spPr/>
      <dgm:t>
        <a:bodyPr/>
        <a:lstStyle/>
        <a:p>
          <a:endParaRPr lang="ru-RU"/>
        </a:p>
      </dgm:t>
    </dgm:pt>
    <dgm:pt modelId="{F8229014-F1F9-4E44-A177-231DC408CBE7}" type="pres">
      <dgm:prSet presAssocID="{801D8E24-556B-4BF5-A152-B85E3BD370A9}" presName="sp" presStyleCnt="0"/>
      <dgm:spPr/>
    </dgm:pt>
    <dgm:pt modelId="{1CDD5F9A-6FC5-4041-AAB5-48BEFE175548}" type="pres">
      <dgm:prSet presAssocID="{D7C45A2E-39DB-4845-80EB-D73137C85E02}" presName="composite" presStyleCnt="0"/>
      <dgm:spPr/>
    </dgm:pt>
    <dgm:pt modelId="{CD115C29-FDFC-4BAC-B818-5832135B6A38}" type="pres">
      <dgm:prSet presAssocID="{D7C45A2E-39DB-4845-80EB-D73137C85E02}" presName="parentText" presStyleLbl="alignNode1" presStyleIdx="2" presStyleCnt="4">
        <dgm:presLayoutVars>
          <dgm:chMax val="1"/>
          <dgm:bulletEnabled val="1"/>
        </dgm:presLayoutVars>
      </dgm:prSet>
      <dgm:spPr/>
      <dgm:t>
        <a:bodyPr/>
        <a:lstStyle/>
        <a:p>
          <a:endParaRPr lang="ru-RU"/>
        </a:p>
      </dgm:t>
    </dgm:pt>
    <dgm:pt modelId="{FC6A8D8E-6BC3-45E6-86EB-8607E7D84C62}" type="pres">
      <dgm:prSet presAssocID="{D7C45A2E-39DB-4845-80EB-D73137C85E02}" presName="descendantText" presStyleLbl="alignAcc1" presStyleIdx="2" presStyleCnt="4">
        <dgm:presLayoutVars>
          <dgm:bulletEnabled val="1"/>
        </dgm:presLayoutVars>
      </dgm:prSet>
      <dgm:spPr/>
      <dgm:t>
        <a:bodyPr/>
        <a:lstStyle/>
        <a:p>
          <a:endParaRPr lang="ru-RU"/>
        </a:p>
      </dgm:t>
    </dgm:pt>
    <dgm:pt modelId="{2FD09313-7D69-48E8-8BA5-5B9A51985341}" type="pres">
      <dgm:prSet presAssocID="{20539EB9-B953-4F54-81BC-DE19BC04DEC3}" presName="sp" presStyleCnt="0"/>
      <dgm:spPr/>
    </dgm:pt>
    <dgm:pt modelId="{0569B78C-097A-4187-B658-03D1BB533B1F}" type="pres">
      <dgm:prSet presAssocID="{843A9FEC-9846-422C-83DC-48C70FC04E58}" presName="composite" presStyleCnt="0"/>
      <dgm:spPr/>
    </dgm:pt>
    <dgm:pt modelId="{E0CBDE2F-8E66-4FAC-A831-EDF5A700B98F}" type="pres">
      <dgm:prSet presAssocID="{843A9FEC-9846-422C-83DC-48C70FC04E58}" presName="parentText" presStyleLbl="alignNode1" presStyleIdx="3" presStyleCnt="4">
        <dgm:presLayoutVars>
          <dgm:chMax val="1"/>
          <dgm:bulletEnabled val="1"/>
        </dgm:presLayoutVars>
      </dgm:prSet>
      <dgm:spPr/>
      <dgm:t>
        <a:bodyPr/>
        <a:lstStyle/>
        <a:p>
          <a:endParaRPr lang="ru-RU"/>
        </a:p>
      </dgm:t>
    </dgm:pt>
    <dgm:pt modelId="{11CB08DB-105B-4BEE-8647-26C52CCF3811}" type="pres">
      <dgm:prSet presAssocID="{843A9FEC-9846-422C-83DC-48C70FC04E58}" presName="descendantText" presStyleLbl="alignAcc1" presStyleIdx="3" presStyleCnt="4">
        <dgm:presLayoutVars>
          <dgm:bulletEnabled val="1"/>
        </dgm:presLayoutVars>
      </dgm:prSet>
      <dgm:spPr/>
      <dgm:t>
        <a:bodyPr/>
        <a:lstStyle/>
        <a:p>
          <a:endParaRPr lang="ru-RU"/>
        </a:p>
      </dgm:t>
    </dgm:pt>
  </dgm:ptLst>
  <dgm:cxnLst>
    <dgm:cxn modelId="{C36818DE-7094-46A8-BC49-89D5A0FC392F}" srcId="{FE057EDE-9BE7-4F43-8B27-23AB3674536D}" destId="{1FCB40DB-CB8C-4D7D-9226-639947EADBDF}" srcOrd="0" destOrd="0" parTransId="{56204945-B87C-4C11-8BC6-8BDABBD6B0AE}" sibTransId="{0FD6F97E-350A-40D9-A8A4-65C37C2E2FE6}"/>
    <dgm:cxn modelId="{34380CD6-25A4-45C3-8C25-3E4D95D41A8C}" srcId="{FDF78D34-606C-433C-92DB-46E53F4FB383}" destId="{4F5E9BC5-0089-4095-943B-28A09137BF8B}" srcOrd="1" destOrd="0" parTransId="{256062D7-C0C6-455E-A83D-8BF4C15B6B22}" sibTransId="{12701239-97BC-4075-8CB1-3A61EF4F4754}"/>
    <dgm:cxn modelId="{5F3D422F-9707-4C4D-892D-80B47ABD3E63}" type="presOf" srcId="{843A9FEC-9846-422C-83DC-48C70FC04E58}" destId="{E0CBDE2F-8E66-4FAC-A831-EDF5A700B98F}" srcOrd="0" destOrd="0" presId="urn:microsoft.com/office/officeart/2005/8/layout/chevron2"/>
    <dgm:cxn modelId="{94877B2C-954B-4A89-B5F1-D0D6D60988E4}" type="presOf" srcId="{2F09420D-5C5E-45AF-B3C2-CD0763AC36E0}" destId="{65AD00ED-EA54-4A62-BCEE-E02231FA753F}" srcOrd="0" destOrd="0" presId="urn:microsoft.com/office/officeart/2005/8/layout/chevron2"/>
    <dgm:cxn modelId="{07C35220-2442-43FE-B7C5-181CA7234DDB}" srcId="{FE057EDE-9BE7-4F43-8B27-23AB3674536D}" destId="{024DD08B-1AEB-4494-8647-7D94ADB43923}" srcOrd="1" destOrd="0" parTransId="{D8EB91A9-43BC-4F2B-9167-FBA95DF2206D}" sibTransId="{1FA5B27F-A264-4553-A7A1-16AD7C15FEC4}"/>
    <dgm:cxn modelId="{CE0D7D6C-6EBB-46E4-8038-82F882E529E5}" type="presOf" srcId="{FE057EDE-9BE7-4F43-8B27-23AB3674536D}" destId="{CD0CF547-406A-4E14-99B0-106BD4C65050}" srcOrd="0" destOrd="0" presId="urn:microsoft.com/office/officeart/2005/8/layout/chevron2"/>
    <dgm:cxn modelId="{034EF2C4-62FB-4E74-9378-335435B1233E}" type="presOf" srcId="{5BD25BE4-6B4A-4252-B8B7-D3EBCABE260E}" destId="{11CB08DB-105B-4BEE-8647-26C52CCF3811}" srcOrd="0" destOrd="0" presId="urn:microsoft.com/office/officeart/2005/8/layout/chevron2"/>
    <dgm:cxn modelId="{8F8BB79D-89B5-4570-8D63-F1F5340DD7F4}" srcId="{2F09420D-5C5E-45AF-B3C2-CD0763AC36E0}" destId="{FE057EDE-9BE7-4F43-8B27-23AB3674536D}" srcOrd="1" destOrd="0" parTransId="{A5978F9C-0066-490B-AEF6-F054ADC55BE3}" sibTransId="{801D8E24-556B-4BF5-A152-B85E3BD370A9}"/>
    <dgm:cxn modelId="{56F2BF4F-698E-45BF-9C62-9B8CA28068CC}" type="presOf" srcId="{4F5E9BC5-0089-4095-943B-28A09137BF8B}" destId="{9D3AF162-A3CC-4985-A9EE-47D95B80C0D7}" srcOrd="0" destOrd="1" presId="urn:microsoft.com/office/officeart/2005/8/layout/chevron2"/>
    <dgm:cxn modelId="{D00F3E12-63FA-4DB3-AE1C-5C37F2AE4F41}" srcId="{FDF78D34-606C-433C-92DB-46E53F4FB383}" destId="{F945BA47-6EBE-4631-948C-7FEEF4C43F86}" srcOrd="0" destOrd="0" parTransId="{E1D64009-13A6-438C-99A1-192B76ACDE39}" sibTransId="{7AD4B4C3-F6A6-4786-8E5A-D0F7934F9487}"/>
    <dgm:cxn modelId="{0C1E607F-E16D-4605-9C7B-D70C2CD0B49B}" type="presOf" srcId="{D7C45A2E-39DB-4845-80EB-D73137C85E02}" destId="{CD115C29-FDFC-4BAC-B818-5832135B6A38}" srcOrd="0" destOrd="0" presId="urn:microsoft.com/office/officeart/2005/8/layout/chevron2"/>
    <dgm:cxn modelId="{A000F626-BBE1-419C-BA9B-747371C05EB5}" type="presOf" srcId="{A381F18D-011F-4B9A-95A5-E963C42573B3}" destId="{FC6A8D8E-6BC3-45E6-86EB-8607E7D84C62}" srcOrd="0" destOrd="0" presId="urn:microsoft.com/office/officeart/2005/8/layout/chevron2"/>
    <dgm:cxn modelId="{F2DF2A4A-1972-4A34-B2A1-082F054C2944}" srcId="{2F09420D-5C5E-45AF-B3C2-CD0763AC36E0}" destId="{FDF78D34-606C-433C-92DB-46E53F4FB383}" srcOrd="0" destOrd="0" parTransId="{E18F0797-1850-4410-8EC9-38C4B60A3D22}" sibTransId="{BEDC71A9-6FBF-43E4-B171-D3291272EC47}"/>
    <dgm:cxn modelId="{99138F90-1D90-466F-96BA-81444511B21D}" srcId="{843A9FEC-9846-422C-83DC-48C70FC04E58}" destId="{5BD25BE4-6B4A-4252-B8B7-D3EBCABE260E}" srcOrd="0" destOrd="0" parTransId="{CC045692-F2A4-4E58-AE18-2ACCC5243CE7}" sibTransId="{A6890F1B-1189-46AE-B10E-A3BDD8DBFFBC}"/>
    <dgm:cxn modelId="{041E5CDB-FF7A-46C3-90FF-5FC13441D6CF}" srcId="{D7C45A2E-39DB-4845-80EB-D73137C85E02}" destId="{A381F18D-011F-4B9A-95A5-E963C42573B3}" srcOrd="0" destOrd="0" parTransId="{E468EC40-0D82-47BB-8E90-38FBFF240EDD}" sibTransId="{25C4FFAA-0477-4D24-B42E-19BE0B1049BC}"/>
    <dgm:cxn modelId="{EFD7D0D7-0518-42DF-8F2A-485BB8565E8A}" type="presOf" srcId="{F945BA47-6EBE-4631-948C-7FEEF4C43F86}" destId="{9D3AF162-A3CC-4985-A9EE-47D95B80C0D7}" srcOrd="0" destOrd="0" presId="urn:microsoft.com/office/officeart/2005/8/layout/chevron2"/>
    <dgm:cxn modelId="{9F89976F-3022-47B6-923B-6CAD5BF47033}" srcId="{2F09420D-5C5E-45AF-B3C2-CD0763AC36E0}" destId="{D7C45A2E-39DB-4845-80EB-D73137C85E02}" srcOrd="2" destOrd="0" parTransId="{A7AB984A-F88E-4136-BDE2-CAE01FD01FEC}" sibTransId="{20539EB9-B953-4F54-81BC-DE19BC04DEC3}"/>
    <dgm:cxn modelId="{2E512418-69E6-4378-A46A-12DE1D1B11F6}" type="presOf" srcId="{FDF78D34-606C-433C-92DB-46E53F4FB383}" destId="{2B8559A1-A677-4664-954F-90D0A281AC1F}" srcOrd="0" destOrd="0" presId="urn:microsoft.com/office/officeart/2005/8/layout/chevron2"/>
    <dgm:cxn modelId="{CEE683E6-3CAA-4B3B-A81D-52963F6132BF}" srcId="{D7C45A2E-39DB-4845-80EB-D73137C85E02}" destId="{20E855E5-940B-4059-AF09-DBAAB8601413}" srcOrd="1" destOrd="0" parTransId="{DEC022F2-AD84-444B-BF17-AC34B8B6E7BB}" sibTransId="{D7794D66-9A2D-45CF-9009-46C50DB94D37}"/>
    <dgm:cxn modelId="{C2097EBA-BA0E-46C0-8079-8489212F52B7}" srcId="{2F09420D-5C5E-45AF-B3C2-CD0763AC36E0}" destId="{843A9FEC-9846-422C-83DC-48C70FC04E58}" srcOrd="3" destOrd="0" parTransId="{67627EF5-E5D8-48D0-960E-ED0C8D3ED08D}" sibTransId="{2193D5DC-EB31-4B9C-9C07-38EB26664D49}"/>
    <dgm:cxn modelId="{A4809563-0B36-440C-972A-829983979C3B}" type="presOf" srcId="{024DD08B-1AEB-4494-8647-7D94ADB43923}" destId="{D32FC3F8-2091-4953-8DA7-3457C2B5F1D0}" srcOrd="0" destOrd="1" presId="urn:microsoft.com/office/officeart/2005/8/layout/chevron2"/>
    <dgm:cxn modelId="{37641E86-2908-415F-B4F2-0FEBE11870DF}" type="presOf" srcId="{20E855E5-940B-4059-AF09-DBAAB8601413}" destId="{FC6A8D8E-6BC3-45E6-86EB-8607E7D84C62}" srcOrd="0" destOrd="1" presId="urn:microsoft.com/office/officeart/2005/8/layout/chevron2"/>
    <dgm:cxn modelId="{292E382E-0CA3-4B58-BC3A-BD93D431C766}" type="presOf" srcId="{1FCB40DB-CB8C-4D7D-9226-639947EADBDF}" destId="{D32FC3F8-2091-4953-8DA7-3457C2B5F1D0}" srcOrd="0" destOrd="0" presId="urn:microsoft.com/office/officeart/2005/8/layout/chevron2"/>
    <dgm:cxn modelId="{863C7C72-9489-4425-BF1E-437C2AF891C4}" type="presParOf" srcId="{65AD00ED-EA54-4A62-BCEE-E02231FA753F}" destId="{35FB464A-DFBD-4934-BA11-E8A515A31828}" srcOrd="0" destOrd="0" presId="urn:microsoft.com/office/officeart/2005/8/layout/chevron2"/>
    <dgm:cxn modelId="{4F837733-9F95-4F61-B65F-711F306853E6}" type="presParOf" srcId="{35FB464A-DFBD-4934-BA11-E8A515A31828}" destId="{2B8559A1-A677-4664-954F-90D0A281AC1F}" srcOrd="0" destOrd="0" presId="urn:microsoft.com/office/officeart/2005/8/layout/chevron2"/>
    <dgm:cxn modelId="{9C632982-E81B-4693-8733-1E1F87607374}" type="presParOf" srcId="{35FB464A-DFBD-4934-BA11-E8A515A31828}" destId="{9D3AF162-A3CC-4985-A9EE-47D95B80C0D7}" srcOrd="1" destOrd="0" presId="urn:microsoft.com/office/officeart/2005/8/layout/chevron2"/>
    <dgm:cxn modelId="{2FB173B9-023F-41E1-B434-E03E8CE6798A}" type="presParOf" srcId="{65AD00ED-EA54-4A62-BCEE-E02231FA753F}" destId="{E017D063-4B6F-49EA-8275-6D1122830B19}" srcOrd="1" destOrd="0" presId="urn:microsoft.com/office/officeart/2005/8/layout/chevron2"/>
    <dgm:cxn modelId="{54DCEC38-3DD6-4109-8A32-EA0882FC8994}" type="presParOf" srcId="{65AD00ED-EA54-4A62-BCEE-E02231FA753F}" destId="{3A4026E8-0707-4AD6-A28B-2011E6C81A38}" srcOrd="2" destOrd="0" presId="urn:microsoft.com/office/officeart/2005/8/layout/chevron2"/>
    <dgm:cxn modelId="{D3798553-525B-4F2B-B17D-163A85137CF3}" type="presParOf" srcId="{3A4026E8-0707-4AD6-A28B-2011E6C81A38}" destId="{CD0CF547-406A-4E14-99B0-106BD4C65050}" srcOrd="0" destOrd="0" presId="urn:microsoft.com/office/officeart/2005/8/layout/chevron2"/>
    <dgm:cxn modelId="{8C89D14F-C3BB-48D3-8260-76EF8736C024}" type="presParOf" srcId="{3A4026E8-0707-4AD6-A28B-2011E6C81A38}" destId="{D32FC3F8-2091-4953-8DA7-3457C2B5F1D0}" srcOrd="1" destOrd="0" presId="urn:microsoft.com/office/officeart/2005/8/layout/chevron2"/>
    <dgm:cxn modelId="{EAC6E0A9-1EF4-441D-A008-1ABE25F4F13A}" type="presParOf" srcId="{65AD00ED-EA54-4A62-BCEE-E02231FA753F}" destId="{F8229014-F1F9-4E44-A177-231DC408CBE7}" srcOrd="3" destOrd="0" presId="urn:microsoft.com/office/officeart/2005/8/layout/chevron2"/>
    <dgm:cxn modelId="{63856616-F068-4094-BDDC-BE938949C0F0}" type="presParOf" srcId="{65AD00ED-EA54-4A62-BCEE-E02231FA753F}" destId="{1CDD5F9A-6FC5-4041-AAB5-48BEFE175548}" srcOrd="4" destOrd="0" presId="urn:microsoft.com/office/officeart/2005/8/layout/chevron2"/>
    <dgm:cxn modelId="{86446349-6E34-4710-BC13-D766296B5236}" type="presParOf" srcId="{1CDD5F9A-6FC5-4041-AAB5-48BEFE175548}" destId="{CD115C29-FDFC-4BAC-B818-5832135B6A38}" srcOrd="0" destOrd="0" presId="urn:microsoft.com/office/officeart/2005/8/layout/chevron2"/>
    <dgm:cxn modelId="{BEF1DFD1-6B95-4AE0-A5F7-6C2F74F0242C}" type="presParOf" srcId="{1CDD5F9A-6FC5-4041-AAB5-48BEFE175548}" destId="{FC6A8D8E-6BC3-45E6-86EB-8607E7D84C62}" srcOrd="1" destOrd="0" presId="urn:microsoft.com/office/officeart/2005/8/layout/chevron2"/>
    <dgm:cxn modelId="{D535CC41-BB8D-46EC-9F5A-603DEF3EEB18}" type="presParOf" srcId="{65AD00ED-EA54-4A62-BCEE-E02231FA753F}" destId="{2FD09313-7D69-48E8-8BA5-5B9A51985341}" srcOrd="5" destOrd="0" presId="urn:microsoft.com/office/officeart/2005/8/layout/chevron2"/>
    <dgm:cxn modelId="{ED808CF9-C874-4B14-B995-CF8D402775A0}" type="presParOf" srcId="{65AD00ED-EA54-4A62-BCEE-E02231FA753F}" destId="{0569B78C-097A-4187-B658-03D1BB533B1F}" srcOrd="6" destOrd="0" presId="urn:microsoft.com/office/officeart/2005/8/layout/chevron2"/>
    <dgm:cxn modelId="{42DB319C-7B74-46B5-9EA7-5317921152D3}" type="presParOf" srcId="{0569B78C-097A-4187-B658-03D1BB533B1F}" destId="{E0CBDE2F-8E66-4FAC-A831-EDF5A700B98F}" srcOrd="0" destOrd="0" presId="urn:microsoft.com/office/officeart/2005/8/layout/chevron2"/>
    <dgm:cxn modelId="{73103406-066F-488F-B884-62467F7765CF}" type="presParOf" srcId="{0569B78C-097A-4187-B658-03D1BB533B1F}" destId="{11CB08DB-105B-4BEE-8647-26C52CCF3811}"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F919621C-EBAF-4FD1-B2A3-9A4095A916FE}" type="datetimeFigureOut">
              <a:rPr lang="ru-RU" smtClean="0"/>
              <a:pPr/>
              <a:t>15.10.2022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28A2A9BF-CEE9-4E70-981E-90A3BC808F27}"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919621C-EBAF-4FD1-B2A3-9A4095A916FE}" type="datetimeFigureOut">
              <a:rPr lang="ru-RU" smtClean="0"/>
              <a:pPr/>
              <a:t>15.10.2022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A2A9BF-CEE9-4E70-981E-90A3BC808F2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919621C-EBAF-4FD1-B2A3-9A4095A916FE}" type="datetimeFigureOut">
              <a:rPr lang="ru-RU" smtClean="0"/>
              <a:pPr/>
              <a:t>15.10.2022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A2A9BF-CEE9-4E70-981E-90A3BC808F2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F919621C-EBAF-4FD1-B2A3-9A4095A916FE}" type="datetimeFigureOut">
              <a:rPr lang="ru-RU" smtClean="0"/>
              <a:pPr/>
              <a:t>15.10.2022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A2A9BF-CEE9-4E70-981E-90A3BC808F27}"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919621C-EBAF-4FD1-B2A3-9A4095A916FE}" type="datetimeFigureOut">
              <a:rPr lang="ru-RU" smtClean="0"/>
              <a:pPr/>
              <a:t>15.10.2022</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28A2A9BF-CEE9-4E70-981E-90A3BC808F2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919621C-EBAF-4FD1-B2A3-9A4095A916FE}" type="datetimeFigureOut">
              <a:rPr lang="ru-RU" smtClean="0"/>
              <a:pPr/>
              <a:t>15.10.2022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A2A9BF-CEE9-4E70-981E-90A3BC808F27}"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F919621C-EBAF-4FD1-B2A3-9A4095A916FE}" type="datetimeFigureOut">
              <a:rPr lang="ru-RU" smtClean="0"/>
              <a:pPr/>
              <a:t>15.10.2022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A2A9BF-CEE9-4E70-981E-90A3BC808F27}"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919621C-EBAF-4FD1-B2A3-9A4095A916FE}" type="datetimeFigureOut">
              <a:rPr lang="ru-RU" smtClean="0"/>
              <a:pPr/>
              <a:t>15.10.2022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8A2A9BF-CEE9-4E70-981E-90A3BC808F2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19621C-EBAF-4FD1-B2A3-9A4095A916FE}" type="datetimeFigureOut">
              <a:rPr lang="ru-RU" smtClean="0"/>
              <a:pPr/>
              <a:t>15.10.2022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A2A9BF-CEE9-4E70-981E-90A3BC808F2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919621C-EBAF-4FD1-B2A3-9A4095A916FE}" type="datetimeFigureOut">
              <a:rPr lang="ru-RU" smtClean="0"/>
              <a:pPr/>
              <a:t>15.10.2022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A2A9BF-CEE9-4E70-981E-90A3BC808F27}"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919621C-EBAF-4FD1-B2A3-9A4095A916FE}" type="datetimeFigureOut">
              <a:rPr lang="ru-RU" smtClean="0"/>
              <a:pPr/>
              <a:t>15.10.2022</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28A2A9BF-CEE9-4E70-981E-90A3BC808F27}"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919621C-EBAF-4FD1-B2A3-9A4095A916FE}" type="datetimeFigureOut">
              <a:rPr lang="ru-RU" smtClean="0"/>
              <a:pPr/>
              <a:t>15.10.2022</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8A2A9BF-CEE9-4E70-981E-90A3BC808F2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8" Type="http://schemas.openxmlformats.org/officeDocument/2006/relationships/hyperlink" Target=":%20https:/pioneer-doc.readthedocs.io/ru/master/instructions/pioneer-mini/settings/firmware_upgrade.html" TargetMode="External"/><Relationship Id="rId3" Type="http://schemas.openxmlformats.org/officeDocument/2006/relationships/image" Target="../media/image4.jpeg"/><Relationship Id="rId7" Type="http://schemas.openxmlformats.org/officeDocument/2006/relationships/hyperlink" Target="https://www.geoscan.aero/ru/products/pioneer/mini/"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s://play.google.com/store/apps/details?id=com.malinowski.quadro&amp;hl=ru/" TargetMode="External"/><Relationship Id="rId5" Type="http://schemas.openxmlformats.org/officeDocument/2006/relationships/hyperlink" Target="https://pioneer-doc.readthedocs.io/ru/master/instructions/pioneer-mini/const/mini-sborka.html" TargetMode="External"/><Relationship Id="rId4" Type="http://schemas.openxmlformats.org/officeDocument/2006/relationships/hyperlink" Target="&#1052;&#1072;&#1075;&#1072;&#1079;&#1080;&#1085;%20&#1087;&#1088;&#1080;&#1083;&#1086;&#1078;&#1077;&#1085;&#1080;&#1081;%20google%20%5bhttps:/play.google.com/%5d:%20&#1055;&#1088;&#1080;&#1083;&#1086;&#1078;&#1077;&#1085;&#1080;&#1077;%20&#171;geoscan%20jump&#187;%20%5b&#1069;&#1083;&#1077;&#1082;&#1090;&#1088;&#1086;&#1085;&#1085;&#1099;&#1081;%20&#1088;&#1077;&#1089;&#1091;&#1088;&#1089;%5d.%20&#8211;%20&#1056;&#1077;&#1078;&#1080;&#1084;%20&#1076;&#1086;&#1089;&#1090;&#1091;&#1087;&#1072;:%20URL:%20https:/play.google.com/store/apps/details?id=com.malinowski.quadro&amp;hl=ru/,%20&#1089;&#1074;&#1086;&#1073;&#1086;&#1076;&#1085;&#1099;&#1081;.%20&#8211;%20%20&#1047;&#1072;&#1075;&#1083;.%20&#1089;%20&#1101;&#1082;&#1088;&#1072;&#1085;&#1072;%20(&#1076;&#1072;&#1090;&#1072;%20&#1086;&#1073;&#1088;&#1072;&#1097;&#1077;&#1085;&#1080;&#1103;:%2028.09.2022"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https://docs.geoscan.aero/ru/master/mini-nsu.html"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s://vk.com/wall-152789913_417/" TargetMode="External"/><Relationship Id="rId5" Type="http://schemas.openxmlformats.org/officeDocument/2006/relationships/hyperlink" Target="https://pioneer-doc.readthedocs.io/ru/master/instructions/pioneer-mini/settings/esp32-update.html" TargetMode="External"/><Relationship Id="rId4" Type="http://schemas.openxmlformats.org/officeDocument/2006/relationships/hyperlink" Target="https://pioneer-doc.readthedocs.io/ru/master/instructions/pioneer-mini/settings/autopilot_parameter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95400" y="3200400"/>
            <a:ext cx="6991376" cy="3157558"/>
          </a:xfrm>
        </p:spPr>
        <p:txBody>
          <a:bodyPr>
            <a:normAutofit/>
          </a:bodyPr>
          <a:lstStyle/>
          <a:p>
            <a:r>
              <a:rPr lang="ru-RU" b="1" dirty="0" smtClean="0">
                <a:solidFill>
                  <a:srgbClr val="CC3300"/>
                </a:solidFill>
              </a:rPr>
              <a:t>Цель презентации: </a:t>
            </a:r>
            <a:r>
              <a:rPr lang="ru-RU" dirty="0" smtClean="0">
                <a:solidFill>
                  <a:schemeClr val="tx1"/>
                </a:solidFill>
              </a:rPr>
              <a:t>исследовать особенности эксплуатации </a:t>
            </a:r>
            <a:r>
              <a:rPr lang="ru-RU" dirty="0" err="1" smtClean="0">
                <a:solidFill>
                  <a:schemeClr val="tx1"/>
                </a:solidFill>
              </a:rPr>
              <a:t>квадрокоптеров</a:t>
            </a:r>
            <a:r>
              <a:rPr lang="ru-RU" dirty="0" smtClean="0">
                <a:solidFill>
                  <a:schemeClr val="tx1"/>
                </a:solidFill>
              </a:rPr>
              <a:t> </a:t>
            </a:r>
            <a:r>
              <a:rPr lang="ru-RU" b="1" dirty="0" smtClean="0">
                <a:solidFill>
                  <a:srgbClr val="CC3300"/>
                </a:solidFill>
              </a:rPr>
              <a:t>«</a:t>
            </a:r>
            <a:r>
              <a:rPr lang="en-US" b="1" dirty="0" smtClean="0">
                <a:solidFill>
                  <a:srgbClr val="CC3300"/>
                </a:solidFill>
              </a:rPr>
              <a:t>Pioneer-mini</a:t>
            </a:r>
            <a:r>
              <a:rPr lang="ru-RU" b="1" dirty="0" smtClean="0">
                <a:solidFill>
                  <a:srgbClr val="CC3300"/>
                </a:solidFill>
              </a:rPr>
              <a:t>»</a:t>
            </a:r>
          </a:p>
          <a:p>
            <a:pPr marL="514350" indent="-514350">
              <a:buAutoNum type="arabicParenR"/>
            </a:pPr>
            <a:endParaRPr lang="ru-RU" dirty="0">
              <a:solidFill>
                <a:schemeClr val="tx1"/>
              </a:solidFill>
            </a:endParaRPr>
          </a:p>
        </p:txBody>
      </p:sp>
      <p:sp>
        <p:nvSpPr>
          <p:cNvPr id="2" name="Заголовок 1"/>
          <p:cNvSpPr>
            <a:spLocks noGrp="1"/>
          </p:cNvSpPr>
          <p:nvPr>
            <p:ph type="ctrTitle"/>
          </p:nvPr>
        </p:nvSpPr>
        <p:spPr/>
        <p:txBody>
          <a:bodyPr>
            <a:normAutofit fontScale="90000"/>
          </a:bodyPr>
          <a:lstStyle/>
          <a:p>
            <a:r>
              <a:rPr lang="ru-RU" dirty="0" smtClean="0"/>
              <a:t>Тема работы: Личный опыт эксплуатации </a:t>
            </a:r>
            <a:r>
              <a:rPr lang="ru-RU" dirty="0" err="1" smtClean="0"/>
              <a:t>квадрокоптеров</a:t>
            </a:r>
            <a:r>
              <a:rPr lang="ru-RU" dirty="0" smtClean="0"/>
              <a:t> </a:t>
            </a:r>
            <a:r>
              <a:rPr lang="ru-RU" b="1" dirty="0" smtClean="0"/>
              <a:t>"</a:t>
            </a:r>
            <a:r>
              <a:rPr b="1" smtClean="0"/>
              <a:t>Pioneer-mini</a:t>
            </a:r>
            <a:r>
              <a:rPr lang="ru-RU" b="1" dirty="0" smtClean="0"/>
              <a:t>"</a:t>
            </a:r>
            <a:endParaRPr lang="ru-RU" b="1" dirty="0"/>
          </a:p>
        </p:txBody>
      </p:sp>
      <p:sp>
        <p:nvSpPr>
          <p:cNvPr id="4" name="TextBox 3"/>
          <p:cNvSpPr txBox="1"/>
          <p:nvPr/>
        </p:nvSpPr>
        <p:spPr>
          <a:xfrm>
            <a:off x="4143372" y="5429264"/>
            <a:ext cx="4786346" cy="1200329"/>
          </a:xfrm>
          <a:prstGeom prst="rect">
            <a:avLst/>
          </a:prstGeom>
          <a:noFill/>
        </p:spPr>
        <p:txBody>
          <a:bodyPr wrap="square" rtlCol="0">
            <a:spAutoFit/>
          </a:bodyPr>
          <a:lstStyle/>
          <a:p>
            <a:r>
              <a:rPr lang="ru-RU" b="1" dirty="0" smtClean="0">
                <a:solidFill>
                  <a:srgbClr val="CC3300"/>
                </a:solidFill>
              </a:rPr>
              <a:t>Подготовил: </a:t>
            </a:r>
            <a:r>
              <a:rPr lang="ru-RU" dirty="0" smtClean="0"/>
              <a:t>учитель истории </a:t>
            </a:r>
          </a:p>
          <a:p>
            <a:r>
              <a:rPr lang="ru-RU" b="1" dirty="0" smtClean="0">
                <a:solidFill>
                  <a:srgbClr val="CC3300"/>
                </a:solidFill>
              </a:rPr>
              <a:t>МБОУ СОШ п. </a:t>
            </a:r>
            <a:r>
              <a:rPr lang="ru-RU" b="1" dirty="0" err="1" smtClean="0">
                <a:solidFill>
                  <a:srgbClr val="CC3300"/>
                </a:solidFill>
              </a:rPr>
              <a:t>Сахзавод</a:t>
            </a:r>
            <a:r>
              <a:rPr lang="ru-RU" dirty="0" smtClean="0"/>
              <a:t>, руководитель центра Точки Роста </a:t>
            </a:r>
            <a:r>
              <a:rPr lang="ru-RU" b="1" dirty="0" smtClean="0">
                <a:solidFill>
                  <a:srgbClr val="CC3300"/>
                </a:solidFill>
              </a:rPr>
              <a:t>МБОУ СОШ п. </a:t>
            </a:r>
            <a:r>
              <a:rPr lang="ru-RU" b="1" dirty="0" err="1" smtClean="0">
                <a:solidFill>
                  <a:srgbClr val="CC3300"/>
                </a:solidFill>
              </a:rPr>
              <a:t>Сахзавод</a:t>
            </a:r>
            <a:endParaRPr lang="ru-RU" b="1" dirty="0" smtClean="0">
              <a:solidFill>
                <a:srgbClr val="CC3300"/>
              </a:solidFill>
            </a:endParaRPr>
          </a:p>
          <a:p>
            <a:r>
              <a:rPr lang="ru-RU" b="1" dirty="0" err="1" smtClean="0">
                <a:solidFill>
                  <a:srgbClr val="CC3300"/>
                </a:solidFill>
              </a:rPr>
              <a:t>Ширшов</a:t>
            </a:r>
            <a:r>
              <a:rPr lang="ru-RU" b="1" dirty="0" smtClean="0">
                <a:solidFill>
                  <a:srgbClr val="CC3300"/>
                </a:solidFill>
              </a:rPr>
              <a:t> И.О.</a:t>
            </a:r>
            <a:endParaRPr lang="ru-RU" b="1" dirty="0">
              <a:solidFill>
                <a:srgbClr val="CC3300"/>
              </a:solidFill>
            </a:endParaRPr>
          </a:p>
        </p:txBody>
      </p:sp>
      <p:pic>
        <p:nvPicPr>
          <p:cNvPr id="6" name="Рисунок 5"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7" name="Рисунок 6" descr="22966928.jpg"/>
          <p:cNvPicPr>
            <a:picLocks noChangeAspect="1"/>
          </p:cNvPicPr>
          <p:nvPr/>
        </p:nvPicPr>
        <p:blipFill>
          <a:blip r:embed="rId3" cstate="print"/>
          <a:stretch>
            <a:fillRect/>
          </a:stretch>
        </p:blipFill>
        <p:spPr>
          <a:xfrm>
            <a:off x="142843" y="4429132"/>
            <a:ext cx="3946099" cy="2071702"/>
          </a:xfrm>
          <a:prstGeom prst="rect">
            <a:avLst/>
          </a:prstGeom>
          <a:ln w="38100">
            <a:solidFill>
              <a:srgbClr val="CC3300"/>
            </a:solidFill>
          </a:ln>
        </p:spPr>
      </p:pic>
      <p:pic>
        <p:nvPicPr>
          <p:cNvPr id="8" name="Рисунок 7" descr="VN0j0urwM6DYQflYRV421nbklpQuDB85EGcJNLtyz7H2a3aVxk8z7nneC4TTayVlBW7UbUs85FdSBK1N2GHBK8cvl58mgZVj.jpg"/>
          <p:cNvPicPr>
            <a:picLocks noChangeAspect="1"/>
          </p:cNvPicPr>
          <p:nvPr/>
        </p:nvPicPr>
        <p:blipFill>
          <a:blip r:embed="rId4" cstate="print"/>
          <a:stretch>
            <a:fillRect/>
          </a:stretch>
        </p:blipFill>
        <p:spPr>
          <a:xfrm>
            <a:off x="7000924" y="142852"/>
            <a:ext cx="1928794" cy="1142191"/>
          </a:xfrm>
          <a:prstGeom prst="rect">
            <a:avLst/>
          </a:prstGeom>
          <a:ln w="28575">
            <a:solidFill>
              <a:srgbClr val="CC3300"/>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143116"/>
            <a:ext cx="8229600" cy="1470025"/>
          </a:xfrm>
        </p:spPr>
        <p:txBody>
          <a:bodyPr>
            <a:noAutofit/>
          </a:bodyPr>
          <a:lstStyle/>
          <a:p>
            <a:r>
              <a:rPr lang="ru-RU" dirty="0" smtClean="0"/>
              <a:t>Спасибо за внимание!</a:t>
            </a:r>
            <a:r>
              <a:rPr lang="ru-RU" dirty="0" smtClean="0"/>
              <a:t/>
            </a:r>
            <a:br>
              <a:rPr lang="ru-RU" dirty="0" smtClean="0"/>
            </a:br>
            <a:r>
              <a:rPr lang="ru-RU" dirty="0" smtClean="0"/>
              <a:t/>
            </a:r>
            <a:br>
              <a:rPr lang="ru-RU" dirty="0" smtClean="0"/>
            </a:br>
            <a:endParaRPr lang="ru-RU" b="1" dirty="0"/>
          </a:p>
        </p:txBody>
      </p: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pic>
        <p:nvPicPr>
          <p:cNvPr id="12" name="Рисунок 11"/>
          <p:cNvPicPr/>
          <p:nvPr/>
        </p:nvPicPr>
        <p:blipFill>
          <a:blip r:embed="rId4"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64859" y="3286124"/>
            <a:ext cx="8664859" cy="3143272"/>
          </a:xfrm>
          <a:prstGeom prst="rect">
            <a:avLst/>
          </a:prstGeom>
          <a:noFill/>
          <a:ln w="19050">
            <a:solidFill>
              <a:srgbClr val="CC3300"/>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3214686"/>
            <a:ext cx="4500562" cy="3157558"/>
          </a:xfrm>
          <a:effectLst/>
        </p:spPr>
        <p:txBody>
          <a:bodyPr>
            <a:normAutofit fontScale="77500" lnSpcReduction="20000"/>
          </a:bodyPr>
          <a:lstStyle/>
          <a:p>
            <a:r>
              <a:rPr lang="ru-RU" b="1" dirty="0" smtClean="0">
                <a:solidFill>
                  <a:srgbClr val="CC3300"/>
                </a:solidFill>
              </a:rPr>
              <a:t>Задачи презентации: </a:t>
            </a:r>
          </a:p>
          <a:p>
            <a:pPr marL="514350" indent="-514350">
              <a:buAutoNum type="arabicParenR"/>
            </a:pPr>
            <a:r>
              <a:rPr lang="ru-RU" dirty="0" smtClean="0">
                <a:solidFill>
                  <a:schemeClr val="tx1"/>
                </a:solidFill>
              </a:rPr>
              <a:t>Исследовать положительные и отрицательные стороны эксплуатации данных </a:t>
            </a:r>
            <a:r>
              <a:rPr lang="ru-RU" dirty="0" err="1" smtClean="0">
                <a:solidFill>
                  <a:schemeClr val="tx1"/>
                </a:solidFill>
              </a:rPr>
              <a:t>квадрокоптеров</a:t>
            </a:r>
            <a:endParaRPr lang="ru-RU" dirty="0" smtClean="0">
              <a:solidFill>
                <a:schemeClr val="tx1"/>
              </a:solidFill>
            </a:endParaRPr>
          </a:p>
          <a:p>
            <a:pPr marL="514350" indent="-514350">
              <a:buAutoNum type="arabicParenR"/>
            </a:pPr>
            <a:r>
              <a:rPr lang="ru-RU" dirty="0" smtClean="0">
                <a:solidFill>
                  <a:schemeClr val="tx1"/>
                </a:solidFill>
              </a:rPr>
              <a:t>Создание пошаговой инструкции настройки оборудования пилотирования </a:t>
            </a:r>
            <a:r>
              <a:rPr lang="ru-RU" dirty="0" err="1" smtClean="0">
                <a:solidFill>
                  <a:schemeClr val="tx1"/>
                </a:solidFill>
              </a:rPr>
              <a:t>квадрокоптеров</a:t>
            </a:r>
            <a:endParaRPr lang="ru-RU" dirty="0" smtClean="0">
              <a:solidFill>
                <a:schemeClr val="tx1"/>
              </a:solidFill>
            </a:endParaRPr>
          </a:p>
          <a:p>
            <a:pPr marL="514350" indent="-514350">
              <a:buAutoNum type="arabicParenR"/>
            </a:pPr>
            <a:r>
              <a:rPr lang="ru-RU" dirty="0" smtClean="0">
                <a:solidFill>
                  <a:schemeClr val="tx1"/>
                </a:solidFill>
              </a:rPr>
              <a:t>Сформировать корпус полезных </a:t>
            </a:r>
            <a:r>
              <a:rPr lang="ru-RU" dirty="0" err="1" smtClean="0">
                <a:solidFill>
                  <a:schemeClr val="tx1"/>
                </a:solidFill>
              </a:rPr>
              <a:t>интернет-ссылок</a:t>
            </a:r>
            <a:r>
              <a:rPr lang="ru-RU" dirty="0" smtClean="0">
                <a:solidFill>
                  <a:schemeClr val="tx1"/>
                </a:solidFill>
              </a:rPr>
              <a:t> и инструкций</a:t>
            </a:r>
          </a:p>
          <a:p>
            <a:pPr marL="514350" indent="-514350">
              <a:buAutoNum type="arabicParenR"/>
            </a:pPr>
            <a:endParaRPr lang="ru-RU" dirty="0" smtClean="0">
              <a:solidFill>
                <a:schemeClr val="tx1"/>
              </a:solidFill>
            </a:endParaRPr>
          </a:p>
          <a:p>
            <a:pPr marL="514350" indent="-514350">
              <a:buAutoNum type="arabicParenR"/>
            </a:pPr>
            <a:endParaRPr lang="ru-RU" dirty="0">
              <a:solidFill>
                <a:schemeClr val="tx1"/>
              </a:solidFill>
            </a:endParaRPr>
          </a:p>
        </p:txBody>
      </p:sp>
      <p:sp>
        <p:nvSpPr>
          <p:cNvPr id="2" name="Заголовок 1"/>
          <p:cNvSpPr>
            <a:spLocks noGrp="1"/>
          </p:cNvSpPr>
          <p:nvPr>
            <p:ph type="ctrTitle"/>
          </p:nvPr>
        </p:nvSpPr>
        <p:spPr/>
        <p:txBody>
          <a:bodyPr>
            <a:normAutofit fontScale="90000"/>
          </a:bodyPr>
          <a:lstStyle/>
          <a:p>
            <a:r>
              <a:rPr lang="ru-RU" dirty="0" smtClean="0"/>
              <a:t>Тема работы: Личный опыт эксплуатации </a:t>
            </a:r>
            <a:r>
              <a:rPr lang="ru-RU" dirty="0" err="1" smtClean="0"/>
              <a:t>квадрокоптеров</a:t>
            </a:r>
            <a:r>
              <a:rPr lang="ru-RU" dirty="0" smtClean="0"/>
              <a:t> </a:t>
            </a:r>
            <a:r>
              <a:rPr lang="ru-RU" b="1" dirty="0" smtClean="0"/>
              <a:t>"</a:t>
            </a:r>
            <a:r>
              <a:rPr b="1" smtClean="0"/>
              <a:t>Pioneer-mini</a:t>
            </a:r>
            <a:r>
              <a:rPr lang="ru-RU" b="1" dirty="0" smtClean="0"/>
              <a:t>"</a:t>
            </a:r>
            <a:endParaRPr lang="ru-RU" b="1" dirty="0"/>
          </a:p>
        </p:txBody>
      </p:sp>
      <p:sp>
        <p:nvSpPr>
          <p:cNvPr id="4" name="Подзаголовок 2"/>
          <p:cNvSpPr txBox="1">
            <a:spLocks/>
          </p:cNvSpPr>
          <p:nvPr/>
        </p:nvSpPr>
        <p:spPr>
          <a:xfrm>
            <a:off x="4214810" y="3200400"/>
            <a:ext cx="4929190" cy="3157558"/>
          </a:xfrm>
          <a:prstGeom prst="rect">
            <a:avLst/>
          </a:prstGeom>
        </p:spPr>
        <p:txBody>
          <a:bodyPr>
            <a:no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ru-RU" sz="2000" b="1" i="0" u="none" strike="noStrike" kern="1200" cap="none" spc="0" normalizeH="0" baseline="0" noProof="0" dirty="0" smtClean="0">
                <a:ln>
                  <a:noFill/>
                </a:ln>
                <a:solidFill>
                  <a:srgbClr val="CC3300"/>
                </a:solidFill>
                <a:effectLst/>
                <a:uLnTx/>
                <a:uFillTx/>
                <a:latin typeface="+mn-lt"/>
                <a:ea typeface="+mn-ea"/>
                <a:cs typeface="+mn-cs"/>
              </a:rPr>
              <a:t>Практические результаты:</a:t>
            </a:r>
          </a:p>
          <a:p>
            <a:pPr marL="514350" marR="0" lvl="0" indent="-514350" algn="ctr" defTabSz="914400" rtl="0" eaLnBrk="1" fontAlgn="auto" latinLnBrk="0" hangingPunct="1">
              <a:lnSpc>
                <a:spcPct val="100000"/>
              </a:lnSpc>
              <a:spcBef>
                <a:spcPts val="580"/>
              </a:spcBef>
              <a:spcAft>
                <a:spcPts val="0"/>
              </a:spcAft>
              <a:buClr>
                <a:schemeClr val="accent1"/>
              </a:buClr>
              <a:buSzPct val="85000"/>
              <a:buFont typeface="Wingdings 2"/>
              <a:buAutoNum type="arabicParen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Рассмотрены положительные и отрицательные стороны эксплуатации данных </a:t>
            </a:r>
            <a:r>
              <a:rPr kumimoji="0" lang="ru-RU" sz="2000" b="0" i="0" u="none" strike="noStrike" kern="1200" cap="none" spc="0" normalizeH="0" baseline="0" noProof="0" dirty="0" err="1" smtClean="0">
                <a:ln>
                  <a:noFill/>
                </a:ln>
                <a:solidFill>
                  <a:schemeClr val="tx1"/>
                </a:solidFill>
                <a:effectLst/>
                <a:uLnTx/>
                <a:uFillTx/>
                <a:latin typeface="+mn-lt"/>
                <a:ea typeface="+mn-ea"/>
                <a:cs typeface="+mn-cs"/>
              </a:rPr>
              <a:t>квадрокоптеров</a:t>
            </a: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ctr" defTabSz="914400" rtl="0" eaLnBrk="1" fontAlgn="auto" latinLnBrk="0" hangingPunct="1">
              <a:lnSpc>
                <a:spcPct val="100000"/>
              </a:lnSpc>
              <a:spcBef>
                <a:spcPts val="580"/>
              </a:spcBef>
              <a:spcAft>
                <a:spcPts val="0"/>
              </a:spcAft>
              <a:buClr>
                <a:schemeClr val="accent1"/>
              </a:buClr>
              <a:buSzPct val="85000"/>
              <a:buFont typeface="Wingdings 2"/>
              <a:buAutoNum type="arabicParen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Создана пошаговая инструкция настройки оборудования пилотирования </a:t>
            </a:r>
            <a:r>
              <a:rPr kumimoji="0" lang="ru-RU" sz="2000" b="0" i="0" u="none" strike="noStrike" kern="1200" cap="none" spc="0" normalizeH="0" baseline="0" noProof="0" dirty="0" err="1" smtClean="0">
                <a:ln>
                  <a:noFill/>
                </a:ln>
                <a:solidFill>
                  <a:schemeClr val="tx1"/>
                </a:solidFill>
                <a:effectLst/>
                <a:uLnTx/>
                <a:uFillTx/>
                <a:latin typeface="+mn-lt"/>
                <a:ea typeface="+mn-ea"/>
                <a:cs typeface="+mn-cs"/>
              </a:rPr>
              <a:t>квадрокоптеров</a:t>
            </a: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ctr" defTabSz="914400" rtl="0" eaLnBrk="1" fontAlgn="auto" latinLnBrk="0" hangingPunct="1">
              <a:lnSpc>
                <a:spcPct val="100000"/>
              </a:lnSpc>
              <a:spcBef>
                <a:spcPts val="580"/>
              </a:spcBef>
              <a:spcAft>
                <a:spcPts val="0"/>
              </a:spcAft>
              <a:buClr>
                <a:schemeClr val="accent1"/>
              </a:buClr>
              <a:buSzPct val="85000"/>
              <a:buFont typeface="Wingdings 2"/>
              <a:buAutoNum type="arabicParen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Сформирован корпус полезных </a:t>
            </a:r>
            <a:r>
              <a:rPr kumimoji="0" lang="ru-RU" sz="2000" b="0" i="0" u="none" strike="noStrike" kern="1200" cap="none" spc="0" normalizeH="0" baseline="0" noProof="0" dirty="0" err="1" smtClean="0">
                <a:ln>
                  <a:noFill/>
                </a:ln>
                <a:solidFill>
                  <a:schemeClr val="tx1"/>
                </a:solidFill>
                <a:effectLst/>
                <a:uLnTx/>
                <a:uFillTx/>
                <a:latin typeface="+mn-lt"/>
                <a:ea typeface="+mn-ea"/>
                <a:cs typeface="+mn-cs"/>
              </a:rPr>
              <a:t>интернет-ссылок</a:t>
            </a:r>
            <a:r>
              <a:rPr kumimoji="0" lang="ru-RU" sz="2000" b="0" i="0" u="none" strike="noStrike" kern="1200" cap="none" spc="0" normalizeH="0" baseline="0" noProof="0" dirty="0" smtClean="0">
                <a:ln>
                  <a:noFill/>
                </a:ln>
                <a:solidFill>
                  <a:schemeClr val="tx1"/>
                </a:solidFill>
                <a:effectLst/>
                <a:uLnTx/>
                <a:uFillTx/>
                <a:latin typeface="+mn-lt"/>
                <a:ea typeface="+mn-ea"/>
                <a:cs typeface="+mn-cs"/>
              </a:rPr>
              <a:t> и инструкций</a:t>
            </a:r>
          </a:p>
          <a:p>
            <a:pPr marL="514350" marR="0" lvl="0" indent="-514350" algn="ctr" defTabSz="914400" rtl="0" eaLnBrk="1" fontAlgn="auto" latinLnBrk="0" hangingPunct="1">
              <a:lnSpc>
                <a:spcPct val="100000"/>
              </a:lnSpc>
              <a:spcBef>
                <a:spcPts val="580"/>
              </a:spcBef>
              <a:spcAft>
                <a:spcPts val="0"/>
              </a:spcAft>
              <a:buClr>
                <a:schemeClr val="accent1"/>
              </a:buClr>
              <a:buSzPct val="85000"/>
              <a:buFont typeface="Wingdings 2"/>
              <a:buAutoNum type="arabicParenR"/>
              <a:tabLst/>
              <a:defRPr/>
            </a:pP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ctr" defTabSz="914400" rtl="0" eaLnBrk="1" fontAlgn="auto" latinLnBrk="0" hangingPunct="1">
              <a:lnSpc>
                <a:spcPct val="100000"/>
              </a:lnSpc>
              <a:spcBef>
                <a:spcPts val="580"/>
              </a:spcBef>
              <a:spcAft>
                <a:spcPts val="0"/>
              </a:spcAft>
              <a:buClr>
                <a:schemeClr val="accent1"/>
              </a:buClr>
              <a:buSzPct val="85000"/>
              <a:buFont typeface="Wingdings 2"/>
              <a:buAutoNum type="arabicParenR"/>
              <a:tabLst/>
              <a:defRPr/>
            </a:pPr>
            <a:endParaRPr kumimoji="0" lang="ru-RU" sz="20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8" name="Прямая соединительная линия 7"/>
          <p:cNvCxnSpPr/>
          <p:nvPr/>
        </p:nvCxnSpPr>
        <p:spPr>
          <a:xfrm rot="5400000">
            <a:off x="2679687" y="4822041"/>
            <a:ext cx="3643338" cy="1588"/>
          </a:xfrm>
          <a:prstGeom prst="line">
            <a:avLst/>
          </a:prstGeom>
          <a:ln>
            <a:solidFill>
              <a:schemeClr val="bg1">
                <a:lumMod val="50000"/>
              </a:schemeClr>
            </a:solidFill>
          </a:ln>
          <a:effectLst/>
        </p:spPr>
        <p:style>
          <a:lnRef idx="3">
            <a:schemeClr val="accent1"/>
          </a:lnRef>
          <a:fillRef idx="0">
            <a:schemeClr val="accent1"/>
          </a:fillRef>
          <a:effectRef idx="2">
            <a:schemeClr val="accent1"/>
          </a:effectRef>
          <a:fontRef idx="minor">
            <a:schemeClr val="tx1"/>
          </a:fontRef>
        </p:style>
      </p:cxn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1. Положительные и отрицательные стороны эксплуатации</a:t>
            </a:r>
            <a:endParaRPr lang="ru-RU" b="1" dirty="0"/>
          </a:p>
        </p:txBody>
      </p:sp>
      <p:cxnSp>
        <p:nvCxnSpPr>
          <p:cNvPr id="8" name="Прямая соединительная линия 7"/>
          <p:cNvCxnSpPr/>
          <p:nvPr/>
        </p:nvCxnSpPr>
        <p:spPr>
          <a:xfrm rot="5400000">
            <a:off x="2679687" y="4822041"/>
            <a:ext cx="3643338" cy="1588"/>
          </a:xfrm>
          <a:prstGeom prst="line">
            <a:avLst/>
          </a:prstGeom>
          <a:ln>
            <a:solidFill>
              <a:schemeClr val="bg1">
                <a:lumMod val="50000"/>
              </a:schemeClr>
            </a:solidFill>
          </a:ln>
          <a:effectLst/>
        </p:spPr>
        <p:style>
          <a:lnRef idx="3">
            <a:schemeClr val="accent1"/>
          </a:lnRef>
          <a:fillRef idx="0">
            <a:schemeClr val="accent1"/>
          </a:fillRef>
          <a:effectRef idx="2">
            <a:schemeClr val="accent1"/>
          </a:effectRef>
          <a:fontRef idx="minor">
            <a:schemeClr val="tx1"/>
          </a:fontRef>
        </p:style>
      </p:cxn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sp>
        <p:nvSpPr>
          <p:cNvPr id="1025" name="Rectangle 1"/>
          <p:cNvSpPr>
            <a:spLocks noChangeArrowheads="1"/>
          </p:cNvSpPr>
          <p:nvPr/>
        </p:nvSpPr>
        <p:spPr bwMode="auto">
          <a:xfrm>
            <a:off x="142876" y="3929066"/>
            <a:ext cx="4500562"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CC3300"/>
                </a:solidFill>
                <a:effectLst/>
                <a:ea typeface="Times New Roman" pitchFamily="18" charset="0"/>
                <a:cs typeface="Times New Roman" pitchFamily="18" charset="0"/>
              </a:rPr>
              <a:t>«</a:t>
            </a:r>
            <a:r>
              <a:rPr kumimoji="0" lang="en-US" sz="1600" b="1" i="0" u="none" strike="noStrike" cap="none" normalizeH="0" baseline="0" dirty="0" smtClean="0">
                <a:ln>
                  <a:noFill/>
                </a:ln>
                <a:solidFill>
                  <a:srgbClr val="CC3300"/>
                </a:solidFill>
                <a:effectLst/>
                <a:ea typeface="Times New Roman" pitchFamily="18" charset="0"/>
                <a:cs typeface="Times New Roman" pitchFamily="18" charset="0"/>
              </a:rPr>
              <a:t>Pioneer</a:t>
            </a:r>
            <a:r>
              <a:rPr kumimoji="0" lang="ru-RU" sz="1600" b="1" i="0" u="none" strike="noStrike" cap="none" normalizeH="0" baseline="0" dirty="0" smtClean="0">
                <a:ln>
                  <a:noFill/>
                </a:ln>
                <a:solidFill>
                  <a:srgbClr val="CC3300"/>
                </a:solidFill>
                <a:effectLst/>
                <a:ea typeface="Times New Roman" pitchFamily="18" charset="0"/>
                <a:cs typeface="Times New Roman" pitchFamily="18" charset="0"/>
              </a:rPr>
              <a:t>-</a:t>
            </a:r>
            <a:r>
              <a:rPr kumimoji="0" lang="en-US" sz="1600" b="1" i="0" u="none" strike="noStrike" cap="none" normalizeH="0" baseline="0" dirty="0" smtClean="0">
                <a:ln>
                  <a:noFill/>
                </a:ln>
                <a:solidFill>
                  <a:srgbClr val="CC3300"/>
                </a:solidFill>
                <a:effectLst/>
                <a:ea typeface="Times New Roman" pitchFamily="18" charset="0"/>
                <a:cs typeface="Times New Roman" pitchFamily="18" charset="0"/>
              </a:rPr>
              <a:t>mini</a:t>
            </a:r>
            <a:r>
              <a:rPr kumimoji="0" lang="ru-RU" sz="1600" b="1" i="0" u="none" strike="noStrike" cap="none" normalizeH="0" baseline="0" dirty="0" smtClean="0">
                <a:ln>
                  <a:noFill/>
                </a:ln>
                <a:solidFill>
                  <a:srgbClr val="CC3300"/>
                </a:solidFill>
                <a:effectLst/>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это </a:t>
            </a:r>
            <a:r>
              <a:rPr kumimoji="0" lang="ru-RU" sz="1600" b="0" i="0" u="none" strike="noStrike" cap="none" normalizeH="0" baseline="0" dirty="0" err="1" smtClean="0">
                <a:ln>
                  <a:noFill/>
                </a:ln>
                <a:solidFill>
                  <a:schemeClr val="tx1"/>
                </a:solidFill>
                <a:effectLst/>
                <a:ea typeface="Times New Roman" pitchFamily="18" charset="0"/>
                <a:cs typeface="Times New Roman" pitchFamily="18" charset="0"/>
              </a:rPr>
              <a:t>квадрокоптер-конструктор</a:t>
            </a: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 поэтому его необходимо собрать из различных компонентов, собирая его, дети знакомятся с азами пилотирования, так они узнают, что два винта по диагонали должны двигаться по часовой стрелке, два винта по диагонали против часовой стрелки, чтобы </a:t>
            </a:r>
            <a:r>
              <a:rPr kumimoji="0" lang="ru-RU" sz="1600" b="0" i="0" u="none" strike="noStrike" cap="none" normalizeH="0" baseline="0" dirty="0" err="1" smtClean="0">
                <a:ln>
                  <a:noFill/>
                </a:ln>
                <a:solidFill>
                  <a:schemeClr val="tx1"/>
                </a:solidFill>
                <a:effectLst/>
                <a:ea typeface="Times New Roman" pitchFamily="18" charset="0"/>
                <a:cs typeface="Times New Roman" pitchFamily="18" charset="0"/>
              </a:rPr>
              <a:t>квадрокоптер</a:t>
            </a:r>
            <a:r>
              <a:rPr kumimoji="0" lang="ru-RU" sz="1600" b="0" i="0" u="none" strike="noStrike" cap="none" normalizeH="0" baseline="0" dirty="0" smtClean="0">
                <a:ln>
                  <a:noFill/>
                </a:ln>
                <a:solidFill>
                  <a:schemeClr val="tx1"/>
                </a:solidFill>
                <a:effectLst/>
                <a:ea typeface="Times New Roman" pitchFamily="18" charset="0"/>
                <a:cs typeface="Times New Roman" pitchFamily="18" charset="0"/>
              </a:rPr>
              <a:t> не крутился, словно волчок, а сохранял ориентацию в пространстве, как у вертолёта, два винта, один по часовой, другой против часовой</a:t>
            </a:r>
            <a:endParaRPr kumimoji="0" lang="ru-RU" sz="2000" b="0" i="0" u="none" strike="noStrike" cap="none" normalizeH="0" baseline="0" dirty="0" smtClean="0">
              <a:ln>
                <a:noFill/>
              </a:ln>
              <a:solidFill>
                <a:schemeClr val="tx1"/>
              </a:solidFill>
              <a:effectLst/>
              <a:cs typeface="Arial" pitchFamily="34" charset="0"/>
            </a:endParaRPr>
          </a:p>
        </p:txBody>
      </p:sp>
      <p:pic>
        <p:nvPicPr>
          <p:cNvPr id="12" name="Рисунок 11" descr="2136003619.png"/>
          <p:cNvPicPr>
            <a:picLocks noChangeAspect="1"/>
          </p:cNvPicPr>
          <p:nvPr/>
        </p:nvPicPr>
        <p:blipFill>
          <a:blip r:embed="rId4" cstate="print"/>
          <a:stretch>
            <a:fillRect/>
          </a:stretch>
        </p:blipFill>
        <p:spPr>
          <a:xfrm>
            <a:off x="4500562" y="3906511"/>
            <a:ext cx="4429124" cy="2737199"/>
          </a:xfrm>
          <a:prstGeom prst="rect">
            <a:avLst/>
          </a:prstGeom>
        </p:spPr>
      </p:pic>
      <p:sp>
        <p:nvSpPr>
          <p:cNvPr id="13" name="Плюс 12"/>
          <p:cNvSpPr/>
          <p:nvPr/>
        </p:nvSpPr>
        <p:spPr>
          <a:xfrm>
            <a:off x="928662" y="2500306"/>
            <a:ext cx="2714644" cy="2286016"/>
          </a:xfrm>
          <a:prstGeom prst="mathPlus">
            <a:avLst/>
          </a:prstGeom>
          <a:ln w="3175"/>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углом 13"/>
          <p:cNvSpPr/>
          <p:nvPr/>
        </p:nvSpPr>
        <p:spPr>
          <a:xfrm>
            <a:off x="5429256" y="3714752"/>
            <a:ext cx="642942" cy="428628"/>
          </a:xfrm>
          <a:prstGeom prst="bentArrow">
            <a:avLst/>
          </a:prstGeom>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5" name="Стрелка углом 14"/>
          <p:cNvSpPr/>
          <p:nvPr/>
        </p:nvSpPr>
        <p:spPr>
          <a:xfrm>
            <a:off x="7572396" y="6215082"/>
            <a:ext cx="642942" cy="428628"/>
          </a:xfrm>
          <a:prstGeom prst="bentArrow">
            <a:avLst/>
          </a:prstGeom>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6" name="Стрелка углом 15"/>
          <p:cNvSpPr/>
          <p:nvPr/>
        </p:nvSpPr>
        <p:spPr>
          <a:xfrm rot="10800000">
            <a:off x="5357818" y="6215081"/>
            <a:ext cx="642942" cy="428628"/>
          </a:xfrm>
          <a:prstGeom prst="bentArrow">
            <a:avLst/>
          </a:prstGeom>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7" name="Стрелка углом 16"/>
          <p:cNvSpPr/>
          <p:nvPr/>
        </p:nvSpPr>
        <p:spPr>
          <a:xfrm rot="10800000">
            <a:off x="7358082" y="3500438"/>
            <a:ext cx="642942" cy="428628"/>
          </a:xfrm>
          <a:prstGeom prst="bentArrow">
            <a:avLst/>
          </a:prstGeom>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1. Положительные и отрицательные стороны эксплуатации</a:t>
            </a:r>
            <a:endParaRPr lang="ru-RU" b="1" dirty="0"/>
          </a:p>
        </p:txBody>
      </p:sp>
      <p:cxnSp>
        <p:nvCxnSpPr>
          <p:cNvPr id="8" name="Прямая соединительная линия 7"/>
          <p:cNvCxnSpPr/>
          <p:nvPr/>
        </p:nvCxnSpPr>
        <p:spPr>
          <a:xfrm rot="5400000">
            <a:off x="2679687" y="4822041"/>
            <a:ext cx="3643338" cy="1588"/>
          </a:xfrm>
          <a:prstGeom prst="line">
            <a:avLst/>
          </a:prstGeom>
          <a:ln>
            <a:solidFill>
              <a:schemeClr val="bg1">
                <a:lumMod val="50000"/>
              </a:schemeClr>
            </a:solidFill>
          </a:ln>
          <a:effectLst/>
        </p:spPr>
        <p:style>
          <a:lnRef idx="3">
            <a:schemeClr val="accent1"/>
          </a:lnRef>
          <a:fillRef idx="0">
            <a:schemeClr val="accent1"/>
          </a:fillRef>
          <a:effectRef idx="2">
            <a:schemeClr val="accent1"/>
          </a:effectRef>
          <a:fontRef idx="minor">
            <a:schemeClr val="tx1"/>
          </a:fontRef>
        </p:style>
      </p:cxn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sp>
        <p:nvSpPr>
          <p:cNvPr id="1025" name="Rectangle 1"/>
          <p:cNvSpPr>
            <a:spLocks noChangeArrowheads="1"/>
          </p:cNvSpPr>
          <p:nvPr/>
        </p:nvSpPr>
        <p:spPr bwMode="auto">
          <a:xfrm>
            <a:off x="428596" y="4071942"/>
            <a:ext cx="3857652"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1600" dirty="0" smtClean="0"/>
              <a:t>Аккуратно, элементы очень пластичные и большим группам учащихся лучше не доверять сборку, достаточно, чтобы каждый учащийся собирал только одну операцию, одну деталь по очереди, под строгим контролем педагога. Нельзя допускать хаотичной сборки. Ещё раз, строго по одной операции, по очереди каждым учеником.</a:t>
            </a:r>
            <a:endParaRPr lang="ru-RU" sz="1600" dirty="0"/>
          </a:p>
        </p:txBody>
      </p:sp>
      <p:sp>
        <p:nvSpPr>
          <p:cNvPr id="18" name="Минус 17"/>
          <p:cNvSpPr/>
          <p:nvPr/>
        </p:nvSpPr>
        <p:spPr>
          <a:xfrm>
            <a:off x="642910" y="2571744"/>
            <a:ext cx="2786082" cy="2500330"/>
          </a:xfrm>
          <a:prstGeom prst="mathMinus">
            <a:avLst/>
          </a:prstGeom>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9" name="Рисунок 18" descr="image181.jpg"/>
          <p:cNvPicPr>
            <a:picLocks noChangeAspect="1"/>
          </p:cNvPicPr>
          <p:nvPr/>
        </p:nvPicPr>
        <p:blipFill>
          <a:blip r:embed="rId4"/>
          <a:stretch>
            <a:fillRect/>
          </a:stretch>
        </p:blipFill>
        <p:spPr>
          <a:xfrm>
            <a:off x="4714876" y="3286124"/>
            <a:ext cx="4286248" cy="1908879"/>
          </a:xfrm>
          <a:prstGeom prst="rect">
            <a:avLst/>
          </a:prstGeom>
        </p:spPr>
      </p:pic>
      <p:sp>
        <p:nvSpPr>
          <p:cNvPr id="20" name="Прямоугольник 19"/>
          <p:cNvSpPr/>
          <p:nvPr/>
        </p:nvSpPr>
        <p:spPr>
          <a:xfrm>
            <a:off x="4572000" y="5214950"/>
            <a:ext cx="4572000" cy="1477328"/>
          </a:xfrm>
          <a:prstGeom prst="rect">
            <a:avLst/>
          </a:prstGeom>
        </p:spPr>
        <p:txBody>
          <a:bodyPr>
            <a:spAutoFit/>
          </a:bodyPr>
          <a:lstStyle/>
          <a:p>
            <a:r>
              <a:rPr lang="ru-RU" dirty="0" smtClean="0"/>
              <a:t>Собираем </a:t>
            </a:r>
            <a:r>
              <a:rPr lang="ru-RU" dirty="0" err="1" smtClean="0"/>
              <a:t>квадрокоптер</a:t>
            </a:r>
            <a:r>
              <a:rPr lang="ru-RU" dirty="0" smtClean="0"/>
              <a:t> по </a:t>
            </a:r>
            <a:r>
              <a:rPr lang="ru-RU" dirty="0" err="1" smtClean="0"/>
              <a:t>видеоинструкции</a:t>
            </a:r>
            <a:r>
              <a:rPr lang="ru-RU" dirty="0" smtClean="0"/>
              <a:t> </a:t>
            </a:r>
            <a:r>
              <a:rPr lang="ru-RU" dirty="0" err="1" smtClean="0"/>
              <a:t>по</a:t>
            </a:r>
            <a:r>
              <a:rPr lang="ru-RU" dirty="0" smtClean="0"/>
              <a:t> </a:t>
            </a:r>
            <a:r>
              <a:rPr lang="ru-RU" dirty="0" smtClean="0"/>
              <a:t>ссылке:  </a:t>
            </a:r>
            <a:r>
              <a:rPr lang="en-US" dirty="0" smtClean="0">
                <a:solidFill>
                  <a:srgbClr val="CC3300"/>
                </a:solidFill>
              </a:rPr>
              <a:t>https</a:t>
            </a:r>
            <a:r>
              <a:rPr lang="ru-RU" dirty="0" smtClean="0">
                <a:solidFill>
                  <a:srgbClr val="CC3300"/>
                </a:solidFill>
              </a:rPr>
              <a:t>://</a:t>
            </a:r>
            <a:r>
              <a:rPr lang="en-US" dirty="0" smtClean="0">
                <a:solidFill>
                  <a:srgbClr val="CC3300"/>
                </a:solidFill>
              </a:rPr>
              <a:t>pioneer</a:t>
            </a:r>
            <a:r>
              <a:rPr lang="ru-RU" dirty="0" smtClean="0">
                <a:solidFill>
                  <a:srgbClr val="CC3300"/>
                </a:solidFill>
              </a:rPr>
              <a:t>-</a:t>
            </a:r>
            <a:r>
              <a:rPr lang="en-US" dirty="0" smtClean="0">
                <a:solidFill>
                  <a:srgbClr val="CC3300"/>
                </a:solidFill>
              </a:rPr>
              <a:t>doc</a:t>
            </a:r>
            <a:r>
              <a:rPr lang="ru-RU" dirty="0" smtClean="0">
                <a:solidFill>
                  <a:srgbClr val="CC3300"/>
                </a:solidFill>
              </a:rPr>
              <a:t>.</a:t>
            </a:r>
            <a:r>
              <a:rPr lang="en-US" dirty="0" err="1" smtClean="0">
                <a:solidFill>
                  <a:srgbClr val="CC3300"/>
                </a:solidFill>
              </a:rPr>
              <a:t>readthedocs</a:t>
            </a:r>
            <a:r>
              <a:rPr lang="ru-RU" dirty="0" smtClean="0">
                <a:solidFill>
                  <a:srgbClr val="CC3300"/>
                </a:solidFill>
              </a:rPr>
              <a:t>.</a:t>
            </a:r>
            <a:r>
              <a:rPr lang="en-US" dirty="0" err="1" smtClean="0">
                <a:solidFill>
                  <a:srgbClr val="CC3300"/>
                </a:solidFill>
              </a:rPr>
              <a:t>io</a:t>
            </a:r>
            <a:r>
              <a:rPr lang="ru-RU" dirty="0" smtClean="0">
                <a:solidFill>
                  <a:srgbClr val="CC3300"/>
                </a:solidFill>
              </a:rPr>
              <a:t>/</a:t>
            </a:r>
            <a:r>
              <a:rPr lang="en-US" dirty="0" err="1" smtClean="0">
                <a:solidFill>
                  <a:srgbClr val="CC3300"/>
                </a:solidFill>
              </a:rPr>
              <a:t>ru</a:t>
            </a:r>
            <a:r>
              <a:rPr lang="ru-RU" dirty="0" smtClean="0">
                <a:solidFill>
                  <a:srgbClr val="CC3300"/>
                </a:solidFill>
              </a:rPr>
              <a:t>/</a:t>
            </a:r>
            <a:r>
              <a:rPr lang="en-US" dirty="0" smtClean="0">
                <a:solidFill>
                  <a:srgbClr val="CC3300"/>
                </a:solidFill>
              </a:rPr>
              <a:t>master</a:t>
            </a:r>
            <a:r>
              <a:rPr lang="ru-RU" dirty="0" smtClean="0">
                <a:solidFill>
                  <a:srgbClr val="CC3300"/>
                </a:solidFill>
              </a:rPr>
              <a:t>/</a:t>
            </a:r>
            <a:r>
              <a:rPr lang="en-US" dirty="0" smtClean="0">
                <a:solidFill>
                  <a:srgbClr val="CC3300"/>
                </a:solidFill>
              </a:rPr>
              <a:t>instructions</a:t>
            </a:r>
            <a:r>
              <a:rPr lang="ru-RU" dirty="0" smtClean="0">
                <a:solidFill>
                  <a:srgbClr val="CC3300"/>
                </a:solidFill>
              </a:rPr>
              <a:t>/</a:t>
            </a:r>
            <a:r>
              <a:rPr lang="en-US" dirty="0" smtClean="0">
                <a:solidFill>
                  <a:srgbClr val="CC3300"/>
                </a:solidFill>
              </a:rPr>
              <a:t>pioneer</a:t>
            </a:r>
            <a:r>
              <a:rPr lang="ru-RU" dirty="0" smtClean="0">
                <a:solidFill>
                  <a:srgbClr val="CC3300"/>
                </a:solidFill>
              </a:rPr>
              <a:t>-</a:t>
            </a:r>
            <a:r>
              <a:rPr lang="en-US" dirty="0" smtClean="0">
                <a:solidFill>
                  <a:srgbClr val="CC3300"/>
                </a:solidFill>
              </a:rPr>
              <a:t>mini</a:t>
            </a:r>
            <a:r>
              <a:rPr lang="ru-RU" dirty="0" smtClean="0">
                <a:solidFill>
                  <a:srgbClr val="CC3300"/>
                </a:solidFill>
              </a:rPr>
              <a:t>/</a:t>
            </a:r>
            <a:r>
              <a:rPr lang="en-US" dirty="0" smtClean="0">
                <a:solidFill>
                  <a:srgbClr val="CC3300"/>
                </a:solidFill>
              </a:rPr>
              <a:t>const</a:t>
            </a:r>
            <a:r>
              <a:rPr lang="ru-RU" dirty="0" smtClean="0">
                <a:solidFill>
                  <a:srgbClr val="CC3300"/>
                </a:solidFill>
              </a:rPr>
              <a:t>/</a:t>
            </a:r>
            <a:r>
              <a:rPr lang="en-US" dirty="0" smtClean="0">
                <a:solidFill>
                  <a:srgbClr val="CC3300"/>
                </a:solidFill>
              </a:rPr>
              <a:t>mini</a:t>
            </a:r>
            <a:r>
              <a:rPr lang="ru-RU" dirty="0" smtClean="0">
                <a:solidFill>
                  <a:srgbClr val="CC3300"/>
                </a:solidFill>
              </a:rPr>
              <a:t>-</a:t>
            </a:r>
            <a:r>
              <a:rPr lang="en-US" dirty="0" err="1" smtClean="0">
                <a:solidFill>
                  <a:srgbClr val="CC3300"/>
                </a:solidFill>
              </a:rPr>
              <a:t>sborka</a:t>
            </a:r>
            <a:r>
              <a:rPr lang="ru-RU" dirty="0" smtClean="0">
                <a:solidFill>
                  <a:srgbClr val="CC3300"/>
                </a:solidFill>
              </a:rPr>
              <a:t>.</a:t>
            </a:r>
            <a:r>
              <a:rPr lang="en-US" dirty="0" smtClean="0">
                <a:solidFill>
                  <a:srgbClr val="CC3300"/>
                </a:solidFill>
              </a:rPr>
              <a:t>html</a:t>
            </a:r>
            <a:endParaRPr lang="ru-RU" dirty="0">
              <a:solidFill>
                <a:srgbClr val="CC33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1. Положительные и отрицательные стороны эксплуатации</a:t>
            </a:r>
            <a:endParaRPr lang="ru-RU" b="1" dirty="0"/>
          </a:p>
        </p:txBody>
      </p: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sp>
        <p:nvSpPr>
          <p:cNvPr id="1025" name="Rectangle 1"/>
          <p:cNvSpPr>
            <a:spLocks noChangeArrowheads="1"/>
          </p:cNvSpPr>
          <p:nvPr/>
        </p:nvSpPr>
        <p:spPr bwMode="auto">
          <a:xfrm>
            <a:off x="142844" y="3000372"/>
            <a:ext cx="735811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1600" dirty="0" smtClean="0">
                <a:solidFill>
                  <a:srgbClr val="CC3300"/>
                </a:solidFill>
              </a:rPr>
              <a:t>В чем беда и сложности эксплуатации?</a:t>
            </a:r>
          </a:p>
          <a:p>
            <a:r>
              <a:rPr lang="ru-RU" sz="1600" dirty="0" smtClean="0"/>
              <a:t>Разработчики очень часто обновляют мобильное приложение для управления смартфоном, из-за этого, </a:t>
            </a:r>
            <a:r>
              <a:rPr lang="ru-RU" sz="1600" dirty="0" err="1" smtClean="0"/>
              <a:t>коптер</a:t>
            </a:r>
            <a:r>
              <a:rPr lang="ru-RU" sz="1600" dirty="0" smtClean="0"/>
              <a:t> не видит мобильное приложение, обновляя прошивку </a:t>
            </a:r>
            <a:r>
              <a:rPr lang="ru-RU" sz="1600" dirty="0" err="1" smtClean="0"/>
              <a:t>коптера</a:t>
            </a:r>
            <a:r>
              <a:rPr lang="ru-RU" sz="1600" dirty="0" smtClean="0"/>
              <a:t>, есть проблема в привязке </a:t>
            </a:r>
            <a:r>
              <a:rPr lang="ru-RU" sz="1600" dirty="0" err="1" smtClean="0"/>
              <a:t>коптера</a:t>
            </a:r>
            <a:r>
              <a:rPr lang="ru-RU" sz="1600" dirty="0" smtClean="0"/>
              <a:t> и мобильного приложения. У автора успешно связался с мобильным приложением только один </a:t>
            </a:r>
            <a:r>
              <a:rPr lang="ru-RU" sz="1600" dirty="0" err="1" smtClean="0"/>
              <a:t>коптер</a:t>
            </a:r>
            <a:r>
              <a:rPr lang="ru-RU" sz="1600" dirty="0" smtClean="0"/>
              <a:t> из трёх. Остальные </a:t>
            </a:r>
            <a:r>
              <a:rPr lang="ru-RU" sz="1600" dirty="0" err="1" smtClean="0"/>
              <a:t>коптеры</a:t>
            </a:r>
            <a:r>
              <a:rPr lang="ru-RU" sz="1600" dirty="0" smtClean="0"/>
              <a:t> перестали обнаруживаться программой «GEOSCAN_Pioneer_Station», то есть автор не может их </a:t>
            </a:r>
            <a:r>
              <a:rPr lang="ru-RU" sz="1600" dirty="0" err="1" smtClean="0">
                <a:solidFill>
                  <a:srgbClr val="CC3300"/>
                </a:solidFill>
              </a:rPr>
              <a:t>перепрошить</a:t>
            </a:r>
            <a:r>
              <a:rPr lang="ru-RU" sz="1600" dirty="0" smtClean="0">
                <a:solidFill>
                  <a:srgbClr val="CC3300"/>
                </a:solidFill>
              </a:rPr>
              <a:t>, </a:t>
            </a:r>
            <a:r>
              <a:rPr lang="ru-RU" sz="1600" dirty="0" err="1" smtClean="0"/>
              <a:t>их</a:t>
            </a:r>
            <a:r>
              <a:rPr lang="ru-RU" sz="1600" dirty="0" smtClean="0"/>
              <a:t> просто не видит ни один компьютер, </a:t>
            </a:r>
            <a:r>
              <a:rPr lang="ru-RU" sz="1600" dirty="0" err="1" smtClean="0"/>
              <a:t>коптеры</a:t>
            </a:r>
            <a:r>
              <a:rPr lang="ru-RU" sz="1600" dirty="0" smtClean="0"/>
              <a:t> в состоянии «кирпич».  </a:t>
            </a:r>
          </a:p>
          <a:p>
            <a:r>
              <a:rPr lang="ru-RU" sz="1600" dirty="0" smtClean="0"/>
              <a:t>В чем проблема постоянных обновлений, создатели предусмотрели на </a:t>
            </a:r>
            <a:r>
              <a:rPr lang="ru-RU" sz="1600" dirty="0" err="1" smtClean="0"/>
              <a:t>коптере</a:t>
            </a:r>
            <a:r>
              <a:rPr lang="ru-RU" sz="1600" dirty="0" smtClean="0"/>
              <a:t> камеру для </a:t>
            </a:r>
            <a:r>
              <a:rPr lang="ru-RU" sz="1600" dirty="0" err="1" smtClean="0"/>
              <a:t>фотовидео</a:t>
            </a:r>
            <a:r>
              <a:rPr lang="ru-RU" sz="1600" dirty="0" smtClean="0"/>
              <a:t> съёмки, но в ранних приложениях для смартфона её не подключили для использования, теперь же, при каждом обновлении они подключают данный функционал, из-за этого возникают проблемы в коде, по всей видимости.</a:t>
            </a:r>
          </a:p>
          <a:p>
            <a:r>
              <a:rPr lang="ru-RU" sz="1600" dirty="0" smtClean="0"/>
              <a:t>Камера простая, позволяет изучить азы </a:t>
            </a:r>
            <a:r>
              <a:rPr lang="ru-RU" sz="1600" dirty="0" err="1" smtClean="0"/>
              <a:t>фотовидеосъёмки</a:t>
            </a:r>
            <a:r>
              <a:rPr lang="ru-RU" sz="1600" dirty="0" smtClean="0"/>
              <a:t> с </a:t>
            </a:r>
            <a:r>
              <a:rPr lang="ru-RU" sz="1600" dirty="0" err="1" smtClean="0"/>
              <a:t>коптера</a:t>
            </a:r>
            <a:r>
              <a:rPr lang="ru-RU" sz="1600" dirty="0" smtClean="0"/>
              <a:t>.</a:t>
            </a:r>
            <a:endParaRPr lang="ru-RU" sz="1600" dirty="0"/>
          </a:p>
        </p:txBody>
      </p:sp>
      <p:sp>
        <p:nvSpPr>
          <p:cNvPr id="18" name="Минус 17"/>
          <p:cNvSpPr/>
          <p:nvPr/>
        </p:nvSpPr>
        <p:spPr>
          <a:xfrm>
            <a:off x="6500826" y="2214554"/>
            <a:ext cx="2786082" cy="2500330"/>
          </a:xfrm>
          <a:prstGeom prst="mathMinus">
            <a:avLst/>
          </a:prstGeom>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1816099"/>
            <a:ext cx="8229600" cy="1470025"/>
          </a:xfrm>
        </p:spPr>
        <p:txBody>
          <a:bodyPr>
            <a:noAutofit/>
          </a:bodyPr>
          <a:lstStyle/>
          <a:p>
            <a:r>
              <a:rPr lang="ru-RU" dirty="0" smtClean="0"/>
              <a:t>2</a:t>
            </a:r>
            <a:r>
              <a:rPr lang="ru-RU" dirty="0" smtClean="0"/>
              <a:t>. Создание пошаговой инструкции </a:t>
            </a:r>
            <a:r>
              <a:rPr lang="ru-RU" dirty="0" smtClean="0"/>
              <a:t>пилотирования </a:t>
            </a:r>
            <a:r>
              <a:rPr lang="ru-RU" dirty="0" err="1" smtClean="0"/>
              <a:t>квадрокоптеров</a:t>
            </a:r>
            <a:r>
              <a:rPr lang="ru-RU" dirty="0" smtClean="0"/>
              <a:t/>
            </a:r>
            <a:br>
              <a:rPr lang="ru-RU" dirty="0" smtClean="0"/>
            </a:br>
            <a:endParaRPr lang="ru-RU" b="1" dirty="0"/>
          </a:p>
        </p:txBody>
      </p: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graphicFrame>
        <p:nvGraphicFramePr>
          <p:cNvPr id="7" name="Схема 6"/>
          <p:cNvGraphicFramePr/>
          <p:nvPr/>
        </p:nvGraphicFramePr>
        <p:xfrm>
          <a:off x="0" y="3214686"/>
          <a:ext cx="9144000" cy="3143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1816099"/>
            <a:ext cx="8229600" cy="1470025"/>
          </a:xfrm>
        </p:spPr>
        <p:txBody>
          <a:bodyPr>
            <a:noAutofit/>
          </a:bodyPr>
          <a:lstStyle/>
          <a:p>
            <a:r>
              <a:rPr lang="ru-RU" dirty="0" smtClean="0"/>
              <a:t>2</a:t>
            </a:r>
            <a:r>
              <a:rPr lang="ru-RU" dirty="0" smtClean="0"/>
              <a:t>. Создание пошаговой инструкции </a:t>
            </a:r>
            <a:r>
              <a:rPr lang="ru-RU" dirty="0" smtClean="0"/>
              <a:t>пилотирования </a:t>
            </a:r>
            <a:r>
              <a:rPr lang="ru-RU" dirty="0" err="1" smtClean="0"/>
              <a:t>квадрокоптеров</a:t>
            </a:r>
            <a:r>
              <a:rPr lang="ru-RU" dirty="0" smtClean="0"/>
              <a:t/>
            </a:r>
            <a:br>
              <a:rPr lang="ru-RU" dirty="0" smtClean="0"/>
            </a:br>
            <a:endParaRPr lang="ru-RU" b="1" dirty="0"/>
          </a:p>
        </p:txBody>
      </p: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graphicFrame>
        <p:nvGraphicFramePr>
          <p:cNvPr id="7" name="Схема 6"/>
          <p:cNvGraphicFramePr/>
          <p:nvPr/>
        </p:nvGraphicFramePr>
        <p:xfrm>
          <a:off x="0" y="3214686"/>
          <a:ext cx="9144000" cy="3143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143116"/>
            <a:ext cx="8229600" cy="1470025"/>
          </a:xfrm>
        </p:spPr>
        <p:txBody>
          <a:bodyPr>
            <a:noAutofit/>
          </a:bodyPr>
          <a:lstStyle/>
          <a:p>
            <a:r>
              <a:rPr lang="ru-RU" dirty="0" smtClean="0"/>
              <a:t>3</a:t>
            </a:r>
            <a:r>
              <a:rPr lang="ru-RU" dirty="0" smtClean="0"/>
              <a:t>. Формирование корпуса </a:t>
            </a:r>
            <a:r>
              <a:rPr lang="ru-RU" dirty="0" smtClean="0"/>
              <a:t>полезных </a:t>
            </a:r>
            <a:r>
              <a:rPr lang="ru-RU" dirty="0" err="1" smtClean="0"/>
              <a:t>интернет-ссылок</a:t>
            </a:r>
            <a:r>
              <a:rPr lang="ru-RU" dirty="0" smtClean="0"/>
              <a:t> и инструкций</a:t>
            </a:r>
            <a:br>
              <a:rPr lang="ru-RU" dirty="0" smtClean="0"/>
            </a:br>
            <a:r>
              <a:rPr lang="ru-RU" dirty="0" smtClean="0"/>
              <a:t/>
            </a:r>
            <a:br>
              <a:rPr lang="ru-RU" dirty="0" smtClean="0"/>
            </a:br>
            <a:endParaRPr lang="ru-RU" b="1" dirty="0"/>
          </a:p>
        </p:txBody>
      </p: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sp>
        <p:nvSpPr>
          <p:cNvPr id="6" name="Прямоугольник 5"/>
          <p:cNvSpPr/>
          <p:nvPr/>
        </p:nvSpPr>
        <p:spPr>
          <a:xfrm>
            <a:off x="0" y="3143248"/>
            <a:ext cx="9144000" cy="3600986"/>
          </a:xfrm>
          <a:prstGeom prst="rect">
            <a:avLst/>
          </a:prstGeom>
        </p:spPr>
        <p:txBody>
          <a:bodyPr wrap="square">
            <a:spAutoFit/>
          </a:bodyPr>
          <a:lstStyle/>
          <a:p>
            <a:pPr indent="-228600"/>
            <a:r>
              <a:rPr lang="ru-RU" sz="1200" dirty="0" smtClean="0"/>
              <a:t>1. </a:t>
            </a:r>
            <a:r>
              <a:rPr lang="ru-RU" sz="1200" dirty="0" err="1" smtClean="0"/>
              <a:t>Геоскан</a:t>
            </a:r>
            <a:r>
              <a:rPr lang="ru-RU" sz="1200" dirty="0" smtClean="0"/>
              <a:t> </a:t>
            </a:r>
            <a:r>
              <a:rPr lang="ru-RU" sz="1200" dirty="0" smtClean="0"/>
              <a:t>Пионер [https://www.geoscan.aero/ru/products/pioneer]: Инструкция по сборке [Электронный ресурс]. – </a:t>
            </a:r>
            <a:r>
              <a:rPr lang="ru-RU" sz="1200" dirty="0" smtClean="0"/>
              <a:t>Режим доступа</a:t>
            </a:r>
            <a:r>
              <a:rPr lang="ru-RU" sz="1200" dirty="0" smtClean="0"/>
              <a:t>: URL: </a:t>
            </a:r>
            <a:r>
              <a:rPr lang="ru-RU" sz="1200" dirty="0" smtClean="0">
                <a:hlinkClick r:id="rId4"/>
              </a:rPr>
              <a:t>https://download.geoscan.aero/pioneer/upload/Manual/pioneer_mini_manual_2.2_web.pdf?v3/</a:t>
            </a:r>
            <a:r>
              <a:rPr lang="ru-RU" sz="1200" dirty="0" smtClean="0"/>
              <a:t>, свободный. –  </a:t>
            </a:r>
            <a:r>
              <a:rPr lang="ru-RU" sz="1200" dirty="0" err="1" smtClean="0"/>
              <a:t>Загл</a:t>
            </a:r>
            <a:r>
              <a:rPr lang="ru-RU" sz="1200" dirty="0" smtClean="0"/>
              <a:t>. с экрана (дата обращения: 23.09.2022</a:t>
            </a:r>
            <a:r>
              <a:rPr lang="ru-RU" sz="1200" dirty="0" smtClean="0"/>
              <a:t>)</a:t>
            </a:r>
          </a:p>
          <a:p>
            <a:pPr marL="228600" indent="-228600"/>
            <a:endParaRPr lang="ru-RU" sz="1200" dirty="0" smtClean="0"/>
          </a:p>
          <a:p>
            <a:r>
              <a:rPr lang="ru-RU" sz="1200" dirty="0" smtClean="0"/>
              <a:t>2. </a:t>
            </a:r>
            <a:r>
              <a:rPr lang="ru-RU" sz="1200" dirty="0" err="1" smtClean="0"/>
              <a:t>Геоскан</a:t>
            </a:r>
            <a:r>
              <a:rPr lang="ru-RU" sz="1200" dirty="0" smtClean="0"/>
              <a:t> </a:t>
            </a:r>
            <a:r>
              <a:rPr lang="ru-RU" sz="1200" dirty="0" smtClean="0"/>
              <a:t>Пионер [https://www.geoscan.aero/ru/products/pioneer]: </a:t>
            </a:r>
            <a:r>
              <a:rPr lang="ru-RU" sz="1200" dirty="0" err="1" smtClean="0"/>
              <a:t>Видеоинструкция</a:t>
            </a:r>
            <a:r>
              <a:rPr lang="ru-RU" sz="1200" dirty="0" smtClean="0"/>
              <a:t> [Электронный ресурс]. – Режим доступа: URL: </a:t>
            </a:r>
            <a:r>
              <a:rPr lang="ru-RU" sz="1200" dirty="0" smtClean="0">
                <a:hlinkClick r:id="rId5"/>
              </a:rPr>
              <a:t>https://</a:t>
            </a:r>
            <a:r>
              <a:rPr lang="ru-RU" sz="1200" dirty="0" smtClean="0">
                <a:hlinkClick r:id="rId5"/>
              </a:rPr>
              <a:t>pioneer-doc.readthedocs.io/ru/master/instructions/pioneer-mini/const/mini-sborka.html, </a:t>
            </a:r>
            <a:r>
              <a:rPr lang="ru-RU" sz="1200" dirty="0" smtClean="0"/>
              <a:t>свободный. –  </a:t>
            </a:r>
            <a:r>
              <a:rPr lang="ru-RU" sz="1200" dirty="0" err="1" smtClean="0"/>
              <a:t>Загл</a:t>
            </a:r>
            <a:r>
              <a:rPr lang="ru-RU" sz="1200" dirty="0" smtClean="0"/>
              <a:t>. с экрана (дата обращения: 24.09.2022</a:t>
            </a:r>
            <a:r>
              <a:rPr lang="ru-RU" sz="1200" dirty="0" smtClean="0"/>
              <a:t>)</a:t>
            </a:r>
          </a:p>
          <a:p>
            <a:endParaRPr lang="ru-RU" sz="1200" dirty="0" smtClean="0"/>
          </a:p>
          <a:p>
            <a:r>
              <a:rPr lang="ru-RU" sz="1200" dirty="0" smtClean="0"/>
              <a:t>3. Магазин </a:t>
            </a:r>
            <a:r>
              <a:rPr lang="ru-RU" sz="1200" dirty="0" smtClean="0"/>
              <a:t>приложений </a:t>
            </a:r>
            <a:r>
              <a:rPr lang="en-US" sz="1200" dirty="0" err="1" smtClean="0"/>
              <a:t>google</a:t>
            </a:r>
            <a:r>
              <a:rPr lang="en-US" sz="1200" dirty="0" smtClean="0"/>
              <a:t> </a:t>
            </a:r>
            <a:r>
              <a:rPr lang="ru-RU" sz="1200" dirty="0" smtClean="0"/>
              <a:t>[https://play.google.com/]: Приложение «</a:t>
            </a:r>
            <a:r>
              <a:rPr lang="ru-RU" sz="1200" dirty="0" err="1" smtClean="0"/>
              <a:t>geoscan</a:t>
            </a:r>
            <a:r>
              <a:rPr lang="ru-RU" sz="1200" dirty="0" smtClean="0"/>
              <a:t> </a:t>
            </a:r>
            <a:r>
              <a:rPr lang="ru-RU" sz="1200" dirty="0" err="1" smtClean="0"/>
              <a:t>jump</a:t>
            </a:r>
            <a:r>
              <a:rPr lang="ru-RU" sz="1200" dirty="0" smtClean="0"/>
              <a:t>» [Электронный ресурс]. – Режим доступа: URL: </a:t>
            </a:r>
            <a:r>
              <a:rPr lang="ru-RU" sz="1200" dirty="0" smtClean="0">
                <a:hlinkClick r:id="rId6"/>
              </a:rPr>
              <a:t>https://play.google.com/store/apps/details?id=com.malinowski.quadro&amp;hl=ru/, </a:t>
            </a:r>
            <a:r>
              <a:rPr lang="ru-RU" sz="1200" dirty="0" smtClean="0"/>
              <a:t>свободный. –  </a:t>
            </a:r>
            <a:r>
              <a:rPr lang="ru-RU" sz="1200" dirty="0" err="1" smtClean="0"/>
              <a:t>Загл</a:t>
            </a:r>
            <a:r>
              <a:rPr lang="ru-RU" sz="1200" dirty="0" smtClean="0"/>
              <a:t>. с экрана (дата обращения: 28.09.2022</a:t>
            </a:r>
            <a:r>
              <a:rPr lang="ru-RU" sz="1200" dirty="0" smtClean="0"/>
              <a:t>)</a:t>
            </a:r>
          </a:p>
          <a:p>
            <a:endParaRPr lang="ru-RU" sz="1200" dirty="0" smtClean="0"/>
          </a:p>
          <a:p>
            <a:r>
              <a:rPr lang="ru-RU" sz="1200" dirty="0" smtClean="0"/>
              <a:t>4. </a:t>
            </a:r>
            <a:r>
              <a:rPr lang="ru-RU" sz="1200" dirty="0" err="1" smtClean="0"/>
              <a:t>Геоскан</a:t>
            </a:r>
            <a:r>
              <a:rPr lang="ru-RU" sz="1200" dirty="0" smtClean="0"/>
              <a:t> Пионер [https://www.geoscan.aero/ru/products/pioneer]: GEOSCAN </a:t>
            </a:r>
            <a:r>
              <a:rPr lang="ru-RU" sz="1200" dirty="0" err="1" smtClean="0"/>
              <a:t>Pioneer</a:t>
            </a:r>
            <a:r>
              <a:rPr lang="ru-RU" sz="1200" dirty="0" smtClean="0"/>
              <a:t> </a:t>
            </a:r>
            <a:r>
              <a:rPr lang="ru-RU" sz="1200" dirty="0" err="1" smtClean="0"/>
              <a:t>Station</a:t>
            </a:r>
            <a:r>
              <a:rPr lang="ru-RU" sz="1200" dirty="0" smtClean="0"/>
              <a:t> [Электронный ресурс]. – Режим доступа: URL: </a:t>
            </a:r>
            <a:r>
              <a:rPr lang="ru-RU" sz="1200" dirty="0" smtClean="0">
                <a:hlinkClick r:id="rId7"/>
              </a:rPr>
              <a:t>https://www.geoscan.aero/ru/products/pioneer/mini/</a:t>
            </a:r>
            <a:r>
              <a:rPr lang="ru-RU" sz="1200" dirty="0" smtClean="0"/>
              <a:t>, свободный. –  </a:t>
            </a:r>
            <a:r>
              <a:rPr lang="ru-RU" sz="1200" dirty="0" err="1" smtClean="0"/>
              <a:t>Загл</a:t>
            </a:r>
            <a:r>
              <a:rPr lang="ru-RU" sz="1200" dirty="0" smtClean="0"/>
              <a:t>. с экрана (дата обращения: 1.10.2022</a:t>
            </a:r>
            <a:r>
              <a:rPr lang="ru-RU" sz="1200" dirty="0" smtClean="0"/>
              <a:t>)</a:t>
            </a:r>
          </a:p>
          <a:p>
            <a:endParaRPr lang="ru-RU" sz="1200" dirty="0" smtClean="0"/>
          </a:p>
          <a:p>
            <a:r>
              <a:rPr lang="ru-RU" sz="1200" dirty="0" smtClean="0"/>
              <a:t>5. </a:t>
            </a:r>
            <a:r>
              <a:rPr lang="ru-RU" sz="1200" dirty="0" err="1" smtClean="0"/>
              <a:t>Геоскан</a:t>
            </a:r>
            <a:r>
              <a:rPr lang="ru-RU" sz="1200" dirty="0" smtClean="0"/>
              <a:t> Пионер [https://www.geoscan.aero/ru/products/pioneer]: Обновления версии автопилота «Пионера Мини» [Электронный ресурс]. – Режим доступа: URL</a:t>
            </a:r>
            <a:r>
              <a:rPr lang="ru-RU" sz="1200" dirty="0" smtClean="0">
                <a:hlinkClick r:id="rId8" action="ppaction://hlinkfile"/>
              </a:rPr>
              <a:t>: https://pioneer-doc.readthedocs.io/ru/master/instructions/pioneer-mini/settings/firmware_upgrade.html</a:t>
            </a:r>
            <a:r>
              <a:rPr lang="ru-RU" sz="1200" dirty="0" smtClean="0"/>
              <a:t>, свободный. –  </a:t>
            </a:r>
            <a:r>
              <a:rPr lang="ru-RU" sz="1200" dirty="0" err="1" smtClean="0"/>
              <a:t>Загл</a:t>
            </a:r>
            <a:r>
              <a:rPr lang="ru-RU" sz="1200" dirty="0" smtClean="0"/>
              <a:t>. с экрана (дата обращения: 1.10.2022)</a:t>
            </a:r>
          </a:p>
          <a:p>
            <a:endParaRPr lang="ru-RU"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143116"/>
            <a:ext cx="8229600" cy="1470025"/>
          </a:xfrm>
        </p:spPr>
        <p:txBody>
          <a:bodyPr>
            <a:noAutofit/>
          </a:bodyPr>
          <a:lstStyle/>
          <a:p>
            <a:r>
              <a:rPr lang="ru-RU" dirty="0" smtClean="0"/>
              <a:t>3</a:t>
            </a:r>
            <a:r>
              <a:rPr lang="ru-RU" dirty="0" smtClean="0"/>
              <a:t>. Формирование корпуса </a:t>
            </a:r>
            <a:r>
              <a:rPr lang="ru-RU" dirty="0" smtClean="0"/>
              <a:t>полезных </a:t>
            </a:r>
            <a:r>
              <a:rPr lang="ru-RU" dirty="0" err="1" smtClean="0"/>
              <a:t>интернет-ссылок</a:t>
            </a:r>
            <a:r>
              <a:rPr lang="ru-RU" dirty="0" smtClean="0"/>
              <a:t> и инструкций</a:t>
            </a:r>
            <a:br>
              <a:rPr lang="ru-RU" dirty="0" smtClean="0"/>
            </a:br>
            <a:r>
              <a:rPr lang="ru-RU" dirty="0" smtClean="0"/>
              <a:t/>
            </a:r>
            <a:br>
              <a:rPr lang="ru-RU" dirty="0" smtClean="0"/>
            </a:br>
            <a:endParaRPr lang="ru-RU" b="1" dirty="0"/>
          </a:p>
        </p:txBody>
      </p:sp>
      <p:pic>
        <p:nvPicPr>
          <p:cNvPr id="9" name="Рисунок 8" descr="geoscan-1140x760.jpg"/>
          <p:cNvPicPr>
            <a:picLocks noChangeAspect="1"/>
          </p:cNvPicPr>
          <p:nvPr/>
        </p:nvPicPr>
        <p:blipFill>
          <a:blip r:embed="rId2" cstate="print"/>
          <a:stretch>
            <a:fillRect/>
          </a:stretch>
        </p:blipFill>
        <p:spPr>
          <a:xfrm>
            <a:off x="3500430" y="142852"/>
            <a:ext cx="1714512" cy="1143008"/>
          </a:xfrm>
          <a:prstGeom prst="rect">
            <a:avLst/>
          </a:prstGeom>
          <a:ln w="28575">
            <a:solidFill>
              <a:srgbClr val="CC3300"/>
            </a:solidFill>
          </a:ln>
        </p:spPr>
      </p:pic>
      <p:pic>
        <p:nvPicPr>
          <p:cNvPr id="10" name="Рисунок 9" descr="VN0j0urwM6DYQflYRV421nbklpQuDB85EGcJNLtyz7H2a3aVxk8z7nneC4TTayVlBW7UbUs85FdSBK1N2GHBK8cvl58mgZVj.jpg"/>
          <p:cNvPicPr>
            <a:picLocks noChangeAspect="1"/>
          </p:cNvPicPr>
          <p:nvPr/>
        </p:nvPicPr>
        <p:blipFill>
          <a:blip r:embed="rId3" cstate="print"/>
          <a:stretch>
            <a:fillRect/>
          </a:stretch>
        </p:blipFill>
        <p:spPr>
          <a:xfrm>
            <a:off x="7000924" y="142852"/>
            <a:ext cx="1928794" cy="1142191"/>
          </a:xfrm>
          <a:prstGeom prst="rect">
            <a:avLst/>
          </a:prstGeom>
          <a:ln w="28575">
            <a:solidFill>
              <a:srgbClr val="CC3300"/>
            </a:solidFill>
          </a:ln>
        </p:spPr>
      </p:pic>
      <p:sp>
        <p:nvSpPr>
          <p:cNvPr id="6" name="Прямоугольник 5"/>
          <p:cNvSpPr/>
          <p:nvPr/>
        </p:nvSpPr>
        <p:spPr>
          <a:xfrm>
            <a:off x="0" y="3143248"/>
            <a:ext cx="9144000" cy="4001095"/>
          </a:xfrm>
          <a:prstGeom prst="rect">
            <a:avLst/>
          </a:prstGeom>
        </p:spPr>
        <p:txBody>
          <a:bodyPr wrap="square">
            <a:spAutoFit/>
          </a:bodyPr>
          <a:lstStyle/>
          <a:p>
            <a:r>
              <a:rPr lang="ru-RU" sz="1400" dirty="0" smtClean="0"/>
              <a:t>6. </a:t>
            </a:r>
            <a:r>
              <a:rPr lang="ru-RU" sz="1400" dirty="0" err="1" smtClean="0"/>
              <a:t>Геоскан</a:t>
            </a:r>
            <a:r>
              <a:rPr lang="ru-RU" sz="1400" dirty="0" smtClean="0"/>
              <a:t> </a:t>
            </a:r>
            <a:r>
              <a:rPr lang="ru-RU" sz="1400" dirty="0" smtClean="0"/>
              <a:t>Пионер [https://www.geoscan.aero/ru/products/pioneer]: Настройка параметров автопилота Пионера Мини [Электронный ресурс]. – Режим доступа: URL: </a:t>
            </a:r>
            <a:r>
              <a:rPr lang="ru-RU" sz="1400" dirty="0" smtClean="0">
                <a:hlinkClick r:id="rId4"/>
              </a:rPr>
              <a:t>https://pioneer-doc.readthedocs.io/ru/master/instructions/pioneer-mini/settings/autopilot_parameters.html</a:t>
            </a:r>
            <a:r>
              <a:rPr lang="ru-RU" sz="1400" dirty="0" smtClean="0"/>
              <a:t>, свободный. –  </a:t>
            </a:r>
            <a:r>
              <a:rPr lang="ru-RU" sz="1400" dirty="0" err="1" smtClean="0"/>
              <a:t>Загл</a:t>
            </a:r>
            <a:r>
              <a:rPr lang="ru-RU" sz="1400" dirty="0" smtClean="0"/>
              <a:t>. с экрана (дата обращения: 2.10.2022</a:t>
            </a:r>
            <a:r>
              <a:rPr lang="ru-RU" sz="1400" dirty="0" smtClean="0"/>
              <a:t>)</a:t>
            </a:r>
          </a:p>
          <a:p>
            <a:endParaRPr lang="ru-RU" sz="1400" dirty="0" smtClean="0"/>
          </a:p>
          <a:p>
            <a:r>
              <a:rPr lang="ru-RU" sz="1400" dirty="0" smtClean="0"/>
              <a:t>7. </a:t>
            </a:r>
            <a:r>
              <a:rPr lang="ru-RU" sz="1400" dirty="0" err="1" smtClean="0"/>
              <a:t>Геоскан</a:t>
            </a:r>
            <a:r>
              <a:rPr lang="ru-RU" sz="1400" dirty="0" smtClean="0"/>
              <a:t> </a:t>
            </a:r>
            <a:r>
              <a:rPr lang="ru-RU" sz="1400" dirty="0" smtClean="0"/>
              <a:t>Пионер [https://www.geoscan.aero/ru/products/pioneer]: Обновление прошивки ESP-32 [Электронный ресурс]. – Режим доступа: URL: </a:t>
            </a:r>
            <a:r>
              <a:rPr lang="ru-RU" sz="1400" dirty="0" smtClean="0">
                <a:hlinkClick r:id="rId5"/>
              </a:rPr>
              <a:t>https://pioneer-doc.readthedocs.io/ru/master/instructions/pioneer-mini/settings/esp32-update.html</a:t>
            </a:r>
            <a:r>
              <a:rPr lang="ru-RU" sz="1400" dirty="0" smtClean="0"/>
              <a:t>, свободный. –  </a:t>
            </a:r>
            <a:r>
              <a:rPr lang="ru-RU" sz="1400" dirty="0" err="1" smtClean="0"/>
              <a:t>Загл</a:t>
            </a:r>
            <a:r>
              <a:rPr lang="ru-RU" sz="1400" dirty="0" smtClean="0"/>
              <a:t>. с экрана (дата обращения: 2.10.2022</a:t>
            </a:r>
            <a:r>
              <a:rPr lang="ru-RU" sz="1400" dirty="0" smtClean="0"/>
              <a:t>)</a:t>
            </a:r>
          </a:p>
          <a:p>
            <a:endParaRPr lang="ru-RU" sz="1400" dirty="0" smtClean="0"/>
          </a:p>
          <a:p>
            <a:r>
              <a:rPr lang="ru-RU" sz="1400" dirty="0" smtClean="0"/>
              <a:t>8. </a:t>
            </a:r>
            <a:r>
              <a:rPr lang="ru-RU" sz="1400" dirty="0" err="1" smtClean="0"/>
              <a:t>Вконтакте</a:t>
            </a:r>
            <a:r>
              <a:rPr lang="ru-RU" sz="1400" dirty="0" smtClean="0"/>
              <a:t> </a:t>
            </a:r>
            <a:r>
              <a:rPr lang="ru-RU" sz="1400" dirty="0" smtClean="0"/>
              <a:t>[https://vk.com/]: Сообщество </a:t>
            </a:r>
            <a:r>
              <a:rPr lang="ru-RU" sz="1400" dirty="0" err="1" smtClean="0"/>
              <a:t>Геоскан</a:t>
            </a:r>
            <a:r>
              <a:rPr lang="ru-RU" sz="1400" dirty="0" smtClean="0"/>
              <a:t> в </a:t>
            </a:r>
            <a:r>
              <a:rPr lang="ru-RU" sz="1400" dirty="0" err="1" smtClean="0"/>
              <a:t>Вконтакте</a:t>
            </a:r>
            <a:r>
              <a:rPr lang="ru-RU" sz="1400" dirty="0" smtClean="0"/>
              <a:t> [Электронный ресурс]. – Режим доступа: URL: </a:t>
            </a:r>
            <a:r>
              <a:rPr lang="ru-RU" sz="1400" dirty="0" smtClean="0">
                <a:hlinkClick r:id="rId6"/>
              </a:rPr>
              <a:t>https://vk.com/wall-152789913_417/, </a:t>
            </a:r>
            <a:r>
              <a:rPr lang="ru-RU" sz="1400" dirty="0" smtClean="0"/>
              <a:t>свободный. –  </a:t>
            </a:r>
            <a:r>
              <a:rPr lang="ru-RU" sz="1400" dirty="0" err="1" smtClean="0"/>
              <a:t>Загл</a:t>
            </a:r>
            <a:r>
              <a:rPr lang="ru-RU" sz="1400" dirty="0" smtClean="0"/>
              <a:t>. с экрана (дата обращения: 2.10.2022</a:t>
            </a:r>
            <a:r>
              <a:rPr lang="ru-RU" sz="1400" dirty="0" smtClean="0"/>
              <a:t>)</a:t>
            </a:r>
          </a:p>
          <a:p>
            <a:endParaRPr lang="ru-RU" sz="1400" dirty="0" smtClean="0"/>
          </a:p>
          <a:p>
            <a:r>
              <a:rPr lang="ru-RU" sz="1400" dirty="0" smtClean="0"/>
              <a:t>9. </a:t>
            </a:r>
            <a:r>
              <a:rPr lang="ru-RU" sz="1400" dirty="0" err="1" smtClean="0"/>
              <a:t>Геоскан</a:t>
            </a:r>
            <a:r>
              <a:rPr lang="ru-RU" sz="1400" dirty="0" smtClean="0"/>
              <a:t> </a:t>
            </a:r>
            <a:r>
              <a:rPr lang="ru-RU" sz="1400" dirty="0" smtClean="0"/>
              <a:t>Пионер [https://www.geoscan.aero/ru/products/pioneer]: Утилита </a:t>
            </a:r>
            <a:r>
              <a:rPr lang="ru-RU" sz="1400" dirty="0" err="1" smtClean="0"/>
              <a:t>minipatcher</a:t>
            </a:r>
            <a:r>
              <a:rPr lang="ru-RU" sz="1400" dirty="0" smtClean="0"/>
              <a:t> [Электронный ресурс]. – Режим доступа: URL: </a:t>
            </a:r>
            <a:r>
              <a:rPr lang="ru-RU" sz="1400" dirty="0" smtClean="0">
                <a:hlinkClick r:id="rId7"/>
              </a:rPr>
              <a:t>https://docs.geoscan.aero/ru/master/mini-nsu.html</a:t>
            </a:r>
            <a:r>
              <a:rPr lang="ru-RU" sz="1400" dirty="0" smtClean="0"/>
              <a:t>, свободный. –  </a:t>
            </a:r>
            <a:r>
              <a:rPr lang="ru-RU" sz="1400" dirty="0" err="1" smtClean="0"/>
              <a:t>Загл</a:t>
            </a:r>
            <a:r>
              <a:rPr lang="ru-RU" sz="1400" dirty="0" smtClean="0"/>
              <a:t>. с экрана (дата обращения: 3.10.2022)</a:t>
            </a:r>
          </a:p>
          <a:p>
            <a:endParaRPr lang="ru-RU" sz="1400" dirty="0" smtClean="0"/>
          </a:p>
          <a:p>
            <a:endParaRPr lang="ru-RU"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64</TotalTime>
  <Words>938</Words>
  <Application>Microsoft Office PowerPoint</Application>
  <PresentationFormat>Экран (4:3)</PresentationFormat>
  <Paragraphs>68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Справедливость</vt:lpstr>
      <vt:lpstr>Тема работы: Личный опыт эксплуатации квадрокоптеров "Pioneer-mini"</vt:lpstr>
      <vt:lpstr>Тема работы: Личный опыт эксплуатации квадрокоптеров "Pioneer-mini"</vt:lpstr>
      <vt:lpstr>1. Положительные и отрицательные стороны эксплуатации</vt:lpstr>
      <vt:lpstr>1. Положительные и отрицательные стороны эксплуатации</vt:lpstr>
      <vt:lpstr>1. Положительные и отрицательные стороны эксплуатации</vt:lpstr>
      <vt:lpstr>2. Создание пошаговой инструкции пилотирования квадрокоптеров </vt:lpstr>
      <vt:lpstr>2. Создание пошаговой инструкции пилотирования квадрокоптеров </vt:lpstr>
      <vt:lpstr>3. Формирование корпуса полезных интернет-ссылок и инструкций  </vt:lpstr>
      <vt:lpstr>3. Формирование корпуса полезных интернет-ссылок и инструкций  </vt:lpstr>
      <vt:lpstr>Спасибо за внимание!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Личный опыт эксплуатации квадрокоптеров «Pioneer-mini</dc:title>
  <dc:creator>Игорь</dc:creator>
  <cp:lastModifiedBy>Игорь</cp:lastModifiedBy>
  <cp:revision>44</cp:revision>
  <dcterms:created xsi:type="dcterms:W3CDTF">2022-10-15T11:48:45Z</dcterms:created>
  <dcterms:modified xsi:type="dcterms:W3CDTF">2022-10-15T16:21:02Z</dcterms:modified>
</cp:coreProperties>
</file>