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012351B-EA66-4798-BAC6-12AAC40D298F}" type="datetimeFigureOut">
              <a:rPr lang="ru-RU" smtClean="0"/>
              <a:t>29.11.2022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839452E-F67F-4551-98C9-EE78725C49C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800" dirty="0" smtClean="0">
                <a:solidFill>
                  <a:srgbClr val="1D1B11"/>
                </a:solidFill>
                <a:latin typeface="Times New Roman"/>
                <a:ea typeface="Times New Roman"/>
                <a:cs typeface="Times New Roman"/>
              </a:rPr>
              <a:t>Отдел образования Кузнецкого района Пензенской области.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1D1B11"/>
                </a:solidFill>
                <a:latin typeface="Times New Roman"/>
                <a:ea typeface="Times New Roman"/>
                <a:cs typeface="Times New Roman"/>
              </a:rPr>
              <a:t>Муниципальное бюджетное общеобразовательное учреждение</a:t>
            </a:r>
            <a:r>
              <a:rPr lang="ru-RU" sz="18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1800" dirty="0" smtClean="0">
                <a:latin typeface="Calibri"/>
                <a:ea typeface="Calibri"/>
                <a:cs typeface="Times New Roman"/>
              </a:rPr>
            </a:br>
            <a:r>
              <a:rPr lang="ru-RU" sz="1800" dirty="0" smtClean="0">
                <a:solidFill>
                  <a:srgbClr val="1D1B11"/>
                </a:solidFill>
                <a:latin typeface="Times New Roman"/>
                <a:ea typeface="Times New Roman"/>
                <a:cs typeface="Times New Roman"/>
              </a:rPr>
              <a:t>средняя общеобразовательная школа </a:t>
            </a:r>
            <a:r>
              <a:rPr lang="ru-RU" sz="1800" dirty="0" err="1" smtClean="0">
                <a:solidFill>
                  <a:srgbClr val="1D1B11"/>
                </a:solidFill>
                <a:latin typeface="Times New Roman"/>
                <a:ea typeface="Times New Roman"/>
                <a:cs typeface="Times New Roman"/>
              </a:rPr>
              <a:t>р.п</a:t>
            </a:r>
            <a:r>
              <a:rPr lang="ru-RU" sz="1800" dirty="0" smtClean="0">
                <a:solidFill>
                  <a:srgbClr val="1D1B11"/>
                </a:solidFill>
                <a:latin typeface="Times New Roman"/>
                <a:ea typeface="Times New Roman"/>
                <a:cs typeface="Times New Roman"/>
              </a:rPr>
              <a:t>. Евлашево.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r>
              <a:rPr lang="ru-RU" b="1" dirty="0" smtClean="0">
                <a:latin typeface="Times New Roman"/>
                <a:ea typeface="Times New Roman"/>
                <a:cs typeface="Times New Roman"/>
              </a:rPr>
              <a:t> </a:t>
            </a:r>
            <a:r>
              <a:rPr lang="ru-RU" sz="3600" dirty="0" smtClean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 smtClean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55776" y="5085184"/>
            <a:ext cx="6400800" cy="14732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dirty="0">
                <a:solidFill>
                  <a:schemeClr val="tx1"/>
                </a:solidFill>
              </a:rPr>
              <a:t>Выполнила: Булатова Анастасия Юрьевна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                                                                                     учитель биологии    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                                                                                      МОУ СОШ </a:t>
            </a:r>
            <a:r>
              <a:rPr lang="ru-RU" dirty="0" err="1">
                <a:solidFill>
                  <a:schemeClr val="tx1"/>
                </a:solidFill>
              </a:rPr>
              <a:t>р.п</a:t>
            </a:r>
            <a:r>
              <a:rPr lang="ru-RU" dirty="0">
                <a:solidFill>
                  <a:schemeClr val="tx1"/>
                </a:solidFill>
              </a:rPr>
              <a:t> Евлашево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	  </a:t>
            </a:r>
          </a:p>
          <a:p>
            <a:pPr algn="r"/>
            <a:r>
              <a:rPr lang="ru-RU" dirty="0">
                <a:solidFill>
                  <a:schemeClr val="tx1"/>
                </a:solidFill>
              </a:rPr>
              <a:t>	Телефон: 89379150404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363" y="2697163"/>
            <a:ext cx="613568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606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36290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1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Цель исследования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изучить экологическое состояние почв, взятых с различных полей </a:t>
            </a:r>
            <a:r>
              <a:rPr lang="ru-RU" sz="31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р.п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Евлашево.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31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Оценка соответствия показателей качества почвы установленным нормативам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203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0032" y="735496"/>
            <a:ext cx="7772400" cy="3252064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  <a:spcAft>
                <a:spcPts val="1000"/>
              </a:spcAft>
            </a:pPr>
            <a: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1. Изучить литературу по данной проблеме.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2.Подготовить образцы почвы к проведению анализа.</a:t>
            </a:r>
            <a:b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7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3.Провести анализ химического состава почв и определить значение рН.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r>
              <a:rPr lang="ru-RU" sz="27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27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Предложить способы повышения плодородия почвы, не требующие особых материальных затрат  и физических усилий.</a:t>
            </a:r>
            <a:r>
              <a:rPr lang="ru-RU" sz="2700" dirty="0">
                <a:latin typeface="Calibri"/>
                <a:ea typeface="Calibri"/>
                <a:cs typeface="Times New Roman"/>
              </a:rPr>
              <a:t/>
            </a:r>
            <a:br>
              <a:rPr lang="ru-RU" sz="2700" dirty="0">
                <a:latin typeface="Calibri"/>
                <a:ea typeface="Calibri"/>
                <a:cs typeface="Times New Roman"/>
              </a:rPr>
            </a:br>
            <a:endParaRPr lang="ru-RU" sz="27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404665"/>
            <a:ext cx="6417734" cy="792088"/>
          </a:xfrm>
        </p:spPr>
        <p:txBody>
          <a:bodyPr/>
          <a:lstStyle/>
          <a:p>
            <a:r>
              <a:rPr lang="ru-RU" sz="40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Задачи: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01219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66673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36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Объект исследования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:  образцы почв, взятых с различных полей Пензенской области Кузнецкого района </a:t>
            </a:r>
            <a:r>
              <a:rPr lang="ru-RU" sz="3600" dirty="0" err="1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р.п</a:t>
            </a:r>
            <a:r>
              <a:rPr lang="ru-RU" sz="36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 Евлашево.  </a:t>
            </a:r>
            <a:r>
              <a:rPr lang="ru-RU" sz="3600" dirty="0">
                <a:latin typeface="Calibri"/>
                <a:ea typeface="Calibri"/>
                <a:cs typeface="Times New Roman"/>
              </a:rPr>
              <a:t/>
            </a:r>
            <a:br>
              <a:rPr lang="ru-RU" sz="3600" dirty="0"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72870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7365" y="332656"/>
            <a:ext cx="6417734" cy="1944215"/>
          </a:xfrm>
        </p:spPr>
        <p:txBody>
          <a:bodyPr>
            <a:noAutofit/>
          </a:bodyPr>
          <a:lstStyle/>
          <a:p>
            <a:pPr algn="l"/>
            <a:r>
              <a:rPr lang="ru-RU" b="1" dirty="0" smtClean="0">
                <a:solidFill>
                  <a:schemeClr val="tx1"/>
                </a:solidFill>
              </a:rPr>
              <a:t>1. Исследование </a:t>
            </a:r>
            <a:r>
              <a:rPr lang="ru-RU" b="1" dirty="0">
                <a:solidFill>
                  <a:schemeClr val="tx1"/>
                </a:solidFill>
              </a:rPr>
              <a:t>кислотности почвы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Для </a:t>
            </a:r>
            <a:r>
              <a:rPr lang="ru-RU" dirty="0">
                <a:solidFill>
                  <a:schemeClr val="tx1"/>
                </a:solidFill>
              </a:rPr>
              <a:t>того чтобы измерить кислотность почвы нам надо взять навеску земли 10 г. И залить ее 50 мл дистиллированной  воды. Далее интенсивно перемешиваем стеклянной палочкой в течение 5 минут. </a:t>
            </a:r>
          </a:p>
          <a:p>
            <a:pPr algn="l"/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455592" cy="43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597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80264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solidFill>
                  <a:schemeClr val="tx1"/>
                </a:solidFill>
              </a:rPr>
              <a:t>Пока у нас готовится водно-почвенная вытяжка ,подготовим установку для фильтрования. Для этого в лабораторном штативе зажимаем кольцо в которое помещаем воронку.  Под воронку ставим химический стакан. А внутрь воронки готовим фильтр. Для этого мы его складываем пополам , чтобы фильтр зафиксировать смочим его немного водой. Далее переливаем раствор в воронку и начинаем фильтровать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14188"/>
            <a:ext cx="3456384" cy="3379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7901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370592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chemeClr val="tx1"/>
                </a:solidFill>
              </a:rPr>
              <a:t>После этого мы можем приступить к измерению </a:t>
            </a:r>
            <a:r>
              <a:rPr lang="ru-RU" sz="2000" dirty="0" err="1">
                <a:solidFill>
                  <a:schemeClr val="tx1"/>
                </a:solidFill>
              </a:rPr>
              <a:t>pH</a:t>
            </a:r>
            <a:r>
              <a:rPr lang="ru-RU" sz="2000" dirty="0">
                <a:solidFill>
                  <a:schemeClr val="tx1"/>
                </a:solidFill>
              </a:rPr>
              <a:t>. Но сначала должны подготовить датчик.  Для этого снимаем защитный ,колпачок, в котором находится буферная жидкость, и промываем датчик дистиллированной водой, после чего обтираем салфеткой. После чего мы помещаем его в нашу вытяжку, пока показания датчика не перестанут менять свои значения.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36910"/>
            <a:ext cx="4267176" cy="420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933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730632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анализа почвы, можно сделать вывод, что все вытяжки образцов почвы показали результаты 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7,0 до 7,5, что соответствует щелочной реакции среды, которая подходит для выращивания сельскохозяйственных культур</a:t>
            </a:r>
            <a:b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4369" y="2708920"/>
            <a:ext cx="5535580" cy="386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3232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352272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Важно помнить, что почва не объект эксплуатации, а великое богатство, которое досталось нам в наследство и останется нашим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</a:rPr>
              <a:t>потомкам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  <a:t>!</a:t>
            </a:r>
            <a:br>
              <a:rPr lang="ru-RU" dirty="0">
                <a:solidFill>
                  <a:srgbClr val="000000"/>
                </a:solidFill>
                <a:latin typeface="Times New Roman"/>
                <a:ea typeface="Calibri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91834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233</TotalTime>
  <Words>276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Отдел образования Кузнецкого района Пензенской области. Муниципальное бюджетное общеобразовательное учреждение средняя общеобразовательная школа р.п. Евлашево.   </vt:lpstr>
      <vt:lpstr>Цель исследования: изучить экологическое состояние почв, взятых с различных полей р.п. Евлашево. Оценка соответствия показателей качества почвы установленным нормативам. </vt:lpstr>
      <vt:lpstr> 1. Изучить литературу по данной проблеме. 2.Подготовить образцы почвы к проведению анализа. 3.Провести анализ химического состава почв и определить значение рН. 4. Предложить способы повышения плодородия почвы, не требующие особых материальных затрат  и физических усилий. </vt:lpstr>
      <vt:lpstr>Объект исследования:  образцы почв, взятых с различных полей Пензенской области Кузнецкого района р.п. Евлашево.   </vt:lpstr>
      <vt:lpstr>Презентация PowerPoint</vt:lpstr>
      <vt:lpstr>Пока у нас готовится водно-почвенная вытяжка ,подготовим установку для фильтрования. Для этого в лабораторном штативе зажимаем кольцо в которое помещаем воронку.  Под воронку ставим химический стакан. А внутрь воронки готовим фильтр. Для этого мы его складываем пополам , чтобы фильтр зафиксировать смочим его немного водой. Далее переливаем раствор в воронку и начинаем фильтровать.</vt:lpstr>
      <vt:lpstr>После этого мы можем приступить к измерению pH. Но сначала должны подготовить датчик.  Для этого снимаем защитный ,колпачок, в котором находится буферная жидкость, и промываем датчик дистиллированной водой, после чего обтираем салфеткой. После чего мы помещаем его в нашу вытяжку, пока показания датчика не перестанут менять свои значения.</vt:lpstr>
      <vt:lpstr>После проведения анализа почвы, можно сделать вывод, что все вытяжки образцов почвы показали результаты pH от 7,0 до 7,5, что соответствует щелочной реакции среды, которая подходит для выращивания сельскохозяйственных культур </vt:lpstr>
      <vt:lpstr>Важно помнить, что почва не объект эксплуатации, а великое богатство, которое досталось нам в наследство и останется нашим потомкам!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образования Кузнецкого района Пензенской области. Муниципальное бюджетное общеобразовательное учреждение средняя общеобразовательная школа р.п. Евлашево.</dc:title>
  <dc:creator>User</dc:creator>
  <cp:lastModifiedBy>User</cp:lastModifiedBy>
  <cp:revision>6</cp:revision>
  <dcterms:created xsi:type="dcterms:W3CDTF">2022-11-29T07:48:37Z</dcterms:created>
  <dcterms:modified xsi:type="dcterms:W3CDTF">2022-11-29T11:41:49Z</dcterms:modified>
</cp:coreProperties>
</file>